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5"/>
  </p:handoutMasterIdLst>
  <p:sldIdLst>
    <p:sldId id="286" r:id="rId2"/>
    <p:sldId id="319" r:id="rId3"/>
    <p:sldId id="327" r:id="rId4"/>
    <p:sldId id="337" r:id="rId5"/>
    <p:sldId id="338" r:id="rId6"/>
    <p:sldId id="343" r:id="rId7"/>
    <p:sldId id="340" r:id="rId8"/>
    <p:sldId id="341" r:id="rId9"/>
    <p:sldId id="328" r:id="rId10"/>
    <p:sldId id="339" r:id="rId11"/>
    <p:sldId id="344" r:id="rId12"/>
    <p:sldId id="345" r:id="rId13"/>
    <p:sldId id="321" r:id="rId14"/>
  </p:sldIdLst>
  <p:sldSz cx="12192000" cy="6858000"/>
  <p:notesSz cx="6799263" cy="99298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N Pro Medium" panose="020B0604020202020204" charset="0"/>
      <p:regular r:id="rId20"/>
      <p: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3E080B-7031-4FE4-A6D9-73C9989F725F}">
          <p14:sldIdLst>
            <p14:sldId id="286"/>
            <p14:sldId id="319"/>
            <p14:sldId id="327"/>
            <p14:sldId id="337"/>
            <p14:sldId id="338"/>
            <p14:sldId id="343"/>
          </p14:sldIdLst>
        </p14:section>
        <p14:section name="Раздел без заголовка" id="{F832E804-91FE-4BF0-8334-E0CE08D335E7}">
          <p14:sldIdLst>
            <p14:sldId id="340"/>
            <p14:sldId id="341"/>
            <p14:sldId id="328"/>
            <p14:sldId id="339"/>
            <p14:sldId id="344"/>
            <p14:sldId id="345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99"/>
    <a:srgbClr val="FF5050"/>
    <a:srgbClr val="E6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BE44A-20A6-4E0D-8A1E-A9FA1C3C6B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894ACB-2456-463E-94D2-80A118B3C491}">
      <dgm:prSet/>
      <dgm:spPr/>
      <dgm:t>
        <a:bodyPr/>
        <a:lstStyle/>
        <a:p>
          <a:pPr rtl="0"/>
          <a:r>
            <a:rPr lang="ru-RU" b="1" dirty="0" smtClean="0"/>
            <a:t>ФОРМА УВЕДОМЛЕНИЯ О РАСТОРЖЕНИИ ТРУДОВОГО ДОГОВОРА</a:t>
          </a:r>
          <a:endParaRPr lang="ru-RU" dirty="0"/>
        </a:p>
      </dgm:t>
    </dgm:pt>
    <dgm:pt modelId="{A9FD5305-984E-458E-92AC-8B6A914AC1AB}" type="parTrans" cxnId="{44D39267-F8A5-41E7-88CA-DC378BE76051}">
      <dgm:prSet/>
      <dgm:spPr/>
      <dgm:t>
        <a:bodyPr/>
        <a:lstStyle/>
        <a:p>
          <a:endParaRPr lang="ru-RU"/>
        </a:p>
      </dgm:t>
    </dgm:pt>
    <dgm:pt modelId="{B8905D2C-084E-460B-B008-AED43AA47DF2}" type="sibTrans" cxnId="{44D39267-F8A5-41E7-88CA-DC378BE76051}">
      <dgm:prSet/>
      <dgm:spPr/>
      <dgm:t>
        <a:bodyPr/>
        <a:lstStyle/>
        <a:p>
          <a:endParaRPr lang="ru-RU"/>
        </a:p>
      </dgm:t>
    </dgm:pt>
    <dgm:pt modelId="{B333FDFF-8730-4C2D-8740-52B9C915A058}" type="pres">
      <dgm:prSet presAssocID="{45EBE44A-20A6-4E0D-8A1E-A9FA1C3C6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DB145-2B53-44C0-B1AE-02F12DD7B1DB}" type="pres">
      <dgm:prSet presAssocID="{16894ACB-2456-463E-94D2-80A118B3C491}" presName="parentText" presStyleLbl="node1" presStyleIdx="0" presStyleCnt="1" custLinFactNeighborX="282" custLinFactNeighborY="87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931A7-6A01-41B6-AB71-936A5B0DA91F}" type="presOf" srcId="{45EBE44A-20A6-4E0D-8A1E-A9FA1C3C6B62}" destId="{B333FDFF-8730-4C2D-8740-52B9C915A058}" srcOrd="0" destOrd="0" presId="urn:microsoft.com/office/officeart/2005/8/layout/vList2"/>
    <dgm:cxn modelId="{44D39267-F8A5-41E7-88CA-DC378BE76051}" srcId="{45EBE44A-20A6-4E0D-8A1E-A9FA1C3C6B62}" destId="{16894ACB-2456-463E-94D2-80A118B3C491}" srcOrd="0" destOrd="0" parTransId="{A9FD5305-984E-458E-92AC-8B6A914AC1AB}" sibTransId="{B8905D2C-084E-460B-B008-AED43AA47DF2}"/>
    <dgm:cxn modelId="{4C8BC608-D42B-40EF-B7C0-6CDEA855EAC0}" type="presOf" srcId="{16894ACB-2456-463E-94D2-80A118B3C491}" destId="{32ADB145-2B53-44C0-B1AE-02F12DD7B1DB}" srcOrd="0" destOrd="0" presId="urn:microsoft.com/office/officeart/2005/8/layout/vList2"/>
    <dgm:cxn modelId="{537DB6C2-BD4A-419F-8AB6-EB84CB1A0702}" type="presParOf" srcId="{B333FDFF-8730-4C2D-8740-52B9C915A058}" destId="{32ADB145-2B53-44C0-B1AE-02F12DD7B1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6FA98-CF63-418D-BD45-9A925B38E1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A2A1-D80D-4CD9-8639-0DBB31CFC2B3}">
      <dgm:prSet/>
      <dgm:spPr/>
      <dgm:t>
        <a:bodyPr/>
        <a:lstStyle/>
        <a:p>
          <a:pPr rtl="0"/>
          <a:r>
            <a:rPr lang="ru-RU" b="0" dirty="0" smtClean="0"/>
            <a:t>      СРО</a:t>
          </a:r>
          <a:endParaRPr lang="ru-RU" dirty="0"/>
        </a:p>
      </dgm:t>
    </dgm:pt>
    <dgm:pt modelId="{FC9F032F-7FDE-4659-B5B9-DDE1A03750FF}" type="parTrans" cxnId="{FC0BB386-1C77-4157-B3E7-F21B465A7E14}">
      <dgm:prSet/>
      <dgm:spPr/>
      <dgm:t>
        <a:bodyPr/>
        <a:lstStyle/>
        <a:p>
          <a:endParaRPr lang="ru-RU"/>
        </a:p>
      </dgm:t>
    </dgm:pt>
    <dgm:pt modelId="{8C9A7E56-E843-4AED-9227-3F7A7CC230CA}" type="sibTrans" cxnId="{FC0BB386-1C77-4157-B3E7-F21B465A7E14}">
      <dgm:prSet/>
      <dgm:spPr/>
      <dgm:t>
        <a:bodyPr/>
        <a:lstStyle/>
        <a:p>
          <a:endParaRPr lang="ru-RU"/>
        </a:p>
      </dgm:t>
    </dgm:pt>
    <dgm:pt modelId="{0EA09759-F90E-4A0C-9BB3-7678A4386A40}" type="pres">
      <dgm:prSet presAssocID="{A5D6FA98-CF63-418D-BD45-9A925B38E1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C0B26-819E-410E-BF82-E44517C01B7E}" type="pres">
      <dgm:prSet presAssocID="{7F75A2A1-D80D-4CD9-8639-0DBB31CFC2B3}" presName="parentText" presStyleLbl="node1" presStyleIdx="0" presStyleCnt="1" custLinFactNeighborX="-547" custLinFactNeighborY="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FE09A-F35B-45A4-A545-ADD2DCD7EA81}" type="presOf" srcId="{A5D6FA98-CF63-418D-BD45-9A925B38E1B1}" destId="{0EA09759-F90E-4A0C-9BB3-7678A4386A40}" srcOrd="0" destOrd="0" presId="urn:microsoft.com/office/officeart/2005/8/layout/vList2"/>
    <dgm:cxn modelId="{9186D495-B19D-43B3-8D53-1E0526B4E655}" type="presOf" srcId="{7F75A2A1-D80D-4CD9-8639-0DBB31CFC2B3}" destId="{092C0B26-819E-410E-BF82-E44517C01B7E}" srcOrd="0" destOrd="0" presId="urn:microsoft.com/office/officeart/2005/8/layout/vList2"/>
    <dgm:cxn modelId="{FC0BB386-1C77-4157-B3E7-F21B465A7E14}" srcId="{A5D6FA98-CF63-418D-BD45-9A925B38E1B1}" destId="{7F75A2A1-D80D-4CD9-8639-0DBB31CFC2B3}" srcOrd="0" destOrd="0" parTransId="{FC9F032F-7FDE-4659-B5B9-DDE1A03750FF}" sibTransId="{8C9A7E56-E843-4AED-9227-3F7A7CC230CA}"/>
    <dgm:cxn modelId="{D6136023-7571-4EC5-AC37-0B92E03392EF}" type="presParOf" srcId="{0EA09759-F90E-4A0C-9BB3-7678A4386A40}" destId="{092C0B26-819E-410E-BF82-E44517C01B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E0472-D0E4-440A-B1D0-2AC0CCB6E3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4317C3-62F0-4ED7-9ED1-9DB8A224B5B2}">
      <dgm:prSet/>
      <dgm:spPr/>
      <dgm:t>
        <a:bodyPr/>
        <a:lstStyle/>
        <a:p>
          <a:pPr rtl="0"/>
          <a:r>
            <a:rPr lang="ru-RU" b="0" dirty="0" smtClean="0"/>
            <a:t>НОПРИЗ</a:t>
          </a:r>
          <a:endParaRPr lang="ru-RU" dirty="0"/>
        </a:p>
      </dgm:t>
    </dgm:pt>
    <dgm:pt modelId="{F94F4972-2B72-41C8-985A-D2425C116ECE}" type="parTrans" cxnId="{04B36D4C-BF4B-4B18-932E-0133FD76EDB3}">
      <dgm:prSet/>
      <dgm:spPr/>
      <dgm:t>
        <a:bodyPr/>
        <a:lstStyle/>
        <a:p>
          <a:endParaRPr lang="ru-RU"/>
        </a:p>
      </dgm:t>
    </dgm:pt>
    <dgm:pt modelId="{7C680D89-F81B-4123-8A90-726127D27AC6}" type="sibTrans" cxnId="{04B36D4C-BF4B-4B18-932E-0133FD76EDB3}">
      <dgm:prSet/>
      <dgm:spPr/>
      <dgm:t>
        <a:bodyPr/>
        <a:lstStyle/>
        <a:p>
          <a:endParaRPr lang="ru-RU"/>
        </a:p>
      </dgm:t>
    </dgm:pt>
    <dgm:pt modelId="{2B6D0928-4E6B-4D5E-8041-618841124BF5}" type="pres">
      <dgm:prSet presAssocID="{B87E0472-D0E4-440A-B1D0-2AC0CCB6E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E9A76-A553-4BAE-AA31-CB67DD90A025}" type="pres">
      <dgm:prSet presAssocID="{834317C3-62F0-4ED7-9ED1-9DB8A224B5B2}" presName="parentText" presStyleLbl="node1" presStyleIdx="0" presStyleCnt="1" custLinFactNeighborX="48446" custLinFactNeighborY="-2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0CC82-0AD2-4F9D-A574-B6537821DC18}" type="presOf" srcId="{B87E0472-D0E4-440A-B1D0-2AC0CCB6E3DB}" destId="{2B6D0928-4E6B-4D5E-8041-618841124BF5}" srcOrd="0" destOrd="0" presId="urn:microsoft.com/office/officeart/2005/8/layout/vList2"/>
    <dgm:cxn modelId="{41D48323-0316-4DDB-8794-5D37C4F4BE83}" type="presOf" srcId="{834317C3-62F0-4ED7-9ED1-9DB8A224B5B2}" destId="{3DAE9A76-A553-4BAE-AA31-CB67DD90A025}" srcOrd="0" destOrd="0" presId="urn:microsoft.com/office/officeart/2005/8/layout/vList2"/>
    <dgm:cxn modelId="{04B36D4C-BF4B-4B18-932E-0133FD76EDB3}" srcId="{B87E0472-D0E4-440A-B1D0-2AC0CCB6E3DB}" destId="{834317C3-62F0-4ED7-9ED1-9DB8A224B5B2}" srcOrd="0" destOrd="0" parTransId="{F94F4972-2B72-41C8-985A-D2425C116ECE}" sibTransId="{7C680D89-F81B-4123-8A90-726127D27AC6}"/>
    <dgm:cxn modelId="{80AEB6A7-E31D-48D1-9D3E-633D85A5C9D3}" type="presParOf" srcId="{2B6D0928-4E6B-4D5E-8041-618841124BF5}" destId="{3DAE9A76-A553-4BAE-AA31-CB67DD90A0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9C1E2-5385-4972-A4E4-7AD161FF2D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FE2DA-55D7-4EE1-8B0C-EA8938BDFC5D}">
      <dgm:prSet phldrT="[Текст]"/>
      <dgm:spPr/>
      <dgm:t>
        <a:bodyPr/>
        <a:lstStyle/>
        <a:p>
          <a:r>
            <a:rPr lang="ru-RU" dirty="0" smtClean="0"/>
            <a:t>Минстрой РФ</a:t>
          </a:r>
        </a:p>
        <a:p>
          <a:r>
            <a:rPr lang="ru-RU" dirty="0" err="1" smtClean="0"/>
            <a:t>Ростехнадзор</a:t>
          </a:r>
          <a:endParaRPr lang="ru-RU" dirty="0" smtClean="0"/>
        </a:p>
        <a:p>
          <a:r>
            <a:rPr lang="ru-RU" dirty="0" smtClean="0"/>
            <a:t> </a:t>
          </a:r>
          <a:r>
            <a:rPr lang="ru-RU" dirty="0" err="1" smtClean="0"/>
            <a:t>Негосударстенные</a:t>
          </a:r>
          <a:r>
            <a:rPr lang="ru-RU" dirty="0" smtClean="0"/>
            <a:t> экспертизы</a:t>
          </a:r>
        </a:p>
        <a:p>
          <a:r>
            <a:rPr lang="ru-RU" dirty="0" smtClean="0"/>
            <a:t> </a:t>
          </a:r>
          <a:r>
            <a:rPr lang="ru-RU" dirty="0" err="1" smtClean="0"/>
            <a:t>Стройнадзор</a:t>
          </a:r>
          <a:r>
            <a:rPr lang="ru-RU" dirty="0" smtClean="0"/>
            <a:t> </a:t>
          </a:r>
        </a:p>
        <a:p>
          <a:r>
            <a:rPr lang="ru-RU" dirty="0" err="1" smtClean="0"/>
            <a:t>Росатом</a:t>
          </a:r>
          <a:endParaRPr lang="ru-RU" dirty="0"/>
        </a:p>
      </dgm:t>
    </dgm:pt>
    <dgm:pt modelId="{6F2DD419-EE78-48AE-9CD0-99422D331F50}" type="parTrans" cxnId="{FCD1C86F-FEF6-4482-A176-52923EE70510}">
      <dgm:prSet/>
      <dgm:spPr/>
      <dgm:t>
        <a:bodyPr/>
        <a:lstStyle/>
        <a:p>
          <a:endParaRPr lang="ru-RU"/>
        </a:p>
      </dgm:t>
    </dgm:pt>
    <dgm:pt modelId="{36446116-6F67-4124-8C90-E331AF07C356}" type="sibTrans" cxnId="{FCD1C86F-FEF6-4482-A176-52923EE70510}">
      <dgm:prSet/>
      <dgm:spPr/>
      <dgm:t>
        <a:bodyPr/>
        <a:lstStyle/>
        <a:p>
          <a:endParaRPr lang="ru-RU"/>
        </a:p>
      </dgm:t>
    </dgm:pt>
    <dgm:pt modelId="{F9BDCCEB-C17F-42B6-8473-C478B4EB3D52}">
      <dgm:prSet phldrT="[Текст]" custT="1"/>
      <dgm:spPr/>
      <dgm:t>
        <a:bodyPr/>
        <a:lstStyle/>
        <a:p>
          <a:r>
            <a:rPr lang="ru-RU" sz="2000" dirty="0" smtClean="0"/>
            <a:t>Системы НОПРИЗ:</a:t>
          </a:r>
        </a:p>
        <a:p>
          <a:endParaRPr lang="ru-RU" sz="2000" dirty="0" smtClean="0"/>
        </a:p>
        <a:p>
          <a:r>
            <a:rPr lang="ru-RU" sz="2000" dirty="0" smtClean="0"/>
            <a:t> РЕЕСТР НРС</a:t>
          </a:r>
        </a:p>
        <a:p>
          <a:endParaRPr lang="ru-RU" sz="2000" dirty="0" smtClean="0"/>
        </a:p>
        <a:p>
          <a:r>
            <a:rPr lang="ru-RU" sz="2000" dirty="0" smtClean="0"/>
            <a:t>РЕЕСТР ЕРЧ</a:t>
          </a:r>
        </a:p>
        <a:p>
          <a:endParaRPr lang="ru-RU" sz="2000" dirty="0" smtClean="0"/>
        </a:p>
        <a:p>
          <a:r>
            <a:rPr lang="ru-RU" sz="2000" dirty="0" smtClean="0"/>
            <a:t>РЕЙТИНГОВАНИЕ </a:t>
          </a:r>
          <a:endParaRPr lang="ru-RU" sz="2000" dirty="0"/>
        </a:p>
      </dgm:t>
    </dgm:pt>
    <dgm:pt modelId="{2A74E10A-3738-4B1A-A655-BA80489B8F07}" type="parTrans" cxnId="{FC199F07-CC65-4C28-9FBF-9525F259B40F}">
      <dgm:prSet/>
      <dgm:spPr/>
      <dgm:t>
        <a:bodyPr/>
        <a:lstStyle/>
        <a:p>
          <a:endParaRPr lang="ru-RU"/>
        </a:p>
      </dgm:t>
    </dgm:pt>
    <dgm:pt modelId="{45FA5D92-CACB-4660-B9FF-3C3ECF3379AD}" type="sibTrans" cxnId="{FC199F07-CC65-4C28-9FBF-9525F259B40F}">
      <dgm:prSet/>
      <dgm:spPr/>
      <dgm:t>
        <a:bodyPr/>
        <a:lstStyle/>
        <a:p>
          <a:endParaRPr lang="ru-RU"/>
        </a:p>
      </dgm:t>
    </dgm:pt>
    <dgm:pt modelId="{EF7280ED-1431-472A-814A-90C66E4B4356}">
      <dgm:prSet phldrT="[Текст]"/>
      <dgm:spPr/>
      <dgm:t>
        <a:bodyPr/>
        <a:lstStyle/>
        <a:p>
          <a:r>
            <a:rPr lang="ru-RU" dirty="0" err="1" smtClean="0"/>
            <a:t>Главгосэкспертиза</a:t>
          </a:r>
          <a:endParaRPr lang="ru-RU" dirty="0"/>
        </a:p>
      </dgm:t>
    </dgm:pt>
    <dgm:pt modelId="{20AB9AA9-231B-43B7-9EB9-DC1C6C5BD782}" type="parTrans" cxnId="{274C18A1-8A40-45C1-8045-B44368CA421F}">
      <dgm:prSet/>
      <dgm:spPr/>
      <dgm:t>
        <a:bodyPr/>
        <a:lstStyle/>
        <a:p>
          <a:endParaRPr lang="ru-RU"/>
        </a:p>
      </dgm:t>
    </dgm:pt>
    <dgm:pt modelId="{4AF4EB94-AE53-4C8C-8BC8-A4EF3967CBC4}" type="sibTrans" cxnId="{274C18A1-8A40-45C1-8045-B44368CA421F}">
      <dgm:prSet/>
      <dgm:spPr/>
      <dgm:t>
        <a:bodyPr/>
        <a:lstStyle/>
        <a:p>
          <a:endParaRPr lang="ru-RU"/>
        </a:p>
      </dgm:t>
    </dgm:pt>
    <dgm:pt modelId="{574AD139-85C8-42BD-89EE-7F4B84CA89D1}">
      <dgm:prSet phldrT="[Текст]"/>
      <dgm:spPr/>
      <dgm:t>
        <a:bodyPr/>
        <a:lstStyle/>
        <a:p>
          <a:r>
            <a:rPr lang="ru-RU" dirty="0" smtClean="0"/>
            <a:t>ФНС </a:t>
          </a:r>
        </a:p>
        <a:p>
          <a:r>
            <a:rPr lang="ru-RU" dirty="0" smtClean="0"/>
            <a:t>ЕГРЗ</a:t>
          </a:r>
        </a:p>
        <a:p>
          <a:r>
            <a:rPr lang="ru-RU" dirty="0" smtClean="0"/>
            <a:t> СЭЛДОН 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0C5D3BEE-EBA6-4719-B1D2-3AEEA6E809C5}" type="parTrans" cxnId="{43227D0D-C2BB-45FA-818D-D994FB15DDF2}">
      <dgm:prSet/>
      <dgm:spPr/>
      <dgm:t>
        <a:bodyPr/>
        <a:lstStyle/>
        <a:p>
          <a:endParaRPr lang="ru-RU"/>
        </a:p>
      </dgm:t>
    </dgm:pt>
    <dgm:pt modelId="{91393BA0-AD4A-44A9-8382-E37656E38CBB}" type="sibTrans" cxnId="{43227D0D-C2BB-45FA-818D-D994FB15DDF2}">
      <dgm:prSet/>
      <dgm:spPr/>
      <dgm:t>
        <a:bodyPr/>
        <a:lstStyle/>
        <a:p>
          <a:endParaRPr lang="ru-RU"/>
        </a:p>
      </dgm:t>
    </dgm:pt>
    <dgm:pt modelId="{5F1D8E06-B81D-43F2-95D1-CAD8DF4F02FB}">
      <dgm:prSet phldrT="[Текст]"/>
      <dgm:spPr/>
      <dgm:t>
        <a:bodyPr/>
        <a:lstStyle/>
        <a:p>
          <a:r>
            <a:rPr lang="ru-RU" dirty="0" smtClean="0"/>
            <a:t> СРО</a:t>
          </a:r>
          <a:endParaRPr lang="ru-RU" dirty="0"/>
        </a:p>
      </dgm:t>
    </dgm:pt>
    <dgm:pt modelId="{CE22192C-F24B-4401-A53D-2DE0DEA29632}" type="parTrans" cxnId="{0578028C-88AD-4686-839D-1E83C221FB46}">
      <dgm:prSet/>
      <dgm:spPr/>
      <dgm:t>
        <a:bodyPr/>
        <a:lstStyle/>
        <a:p>
          <a:endParaRPr lang="ru-RU"/>
        </a:p>
      </dgm:t>
    </dgm:pt>
    <dgm:pt modelId="{AF6BEC1F-529E-41CE-A057-23D518C4AC2D}" type="sibTrans" cxnId="{0578028C-88AD-4686-839D-1E83C221FB46}">
      <dgm:prSet/>
      <dgm:spPr/>
      <dgm:t>
        <a:bodyPr/>
        <a:lstStyle/>
        <a:p>
          <a:endParaRPr lang="ru-RU"/>
        </a:p>
      </dgm:t>
    </dgm:pt>
    <dgm:pt modelId="{3D2F9D86-76EA-43C1-A2CA-229C309581F7}">
      <dgm:prSet phldrT="[Текст]"/>
      <dgm:spPr/>
      <dgm:t>
        <a:bodyPr/>
        <a:lstStyle/>
        <a:p>
          <a:r>
            <a:rPr lang="ru-RU" dirty="0" smtClean="0"/>
            <a:t>ЧЛЕН СРО</a:t>
          </a:r>
          <a:endParaRPr lang="ru-RU" dirty="0"/>
        </a:p>
      </dgm:t>
    </dgm:pt>
    <dgm:pt modelId="{5B00FA2D-EFBE-44E3-BA65-2FE89C376762}" type="parTrans" cxnId="{8D099181-9DF5-4CE0-B015-80B7B380AC46}">
      <dgm:prSet/>
      <dgm:spPr/>
      <dgm:t>
        <a:bodyPr/>
        <a:lstStyle/>
        <a:p>
          <a:endParaRPr lang="ru-RU"/>
        </a:p>
      </dgm:t>
    </dgm:pt>
    <dgm:pt modelId="{B4469C19-2020-4DC0-B4D1-D5A682660D71}" type="sibTrans" cxnId="{8D099181-9DF5-4CE0-B015-80B7B380AC46}">
      <dgm:prSet/>
      <dgm:spPr/>
      <dgm:t>
        <a:bodyPr/>
        <a:lstStyle/>
        <a:p>
          <a:endParaRPr lang="ru-RU"/>
        </a:p>
      </dgm:t>
    </dgm:pt>
    <dgm:pt modelId="{1CBEE9BC-72AF-49AF-AB4F-DFFA594E3E68}">
      <dgm:prSet phldrT="[Текст]"/>
      <dgm:spPr/>
      <dgm:t>
        <a:bodyPr/>
        <a:lstStyle/>
        <a:p>
          <a:r>
            <a:rPr lang="ru-RU" dirty="0" smtClean="0"/>
            <a:t> НОК</a:t>
          </a:r>
          <a:endParaRPr lang="ru-RU" dirty="0"/>
        </a:p>
      </dgm:t>
    </dgm:pt>
    <dgm:pt modelId="{44F1A092-7B6D-4D44-8F69-5618AAD4595D}" type="parTrans" cxnId="{CB3F592C-3931-414B-86C0-996104DCD838}">
      <dgm:prSet/>
      <dgm:spPr/>
      <dgm:t>
        <a:bodyPr/>
        <a:lstStyle/>
        <a:p>
          <a:endParaRPr lang="ru-RU"/>
        </a:p>
      </dgm:t>
    </dgm:pt>
    <dgm:pt modelId="{2BDC8292-6D52-43AD-AED8-75151CDC2B53}" type="sibTrans" cxnId="{CB3F592C-3931-414B-86C0-996104DCD838}">
      <dgm:prSet/>
      <dgm:spPr/>
      <dgm:t>
        <a:bodyPr/>
        <a:lstStyle/>
        <a:p>
          <a:endParaRPr lang="ru-RU"/>
        </a:p>
      </dgm:t>
    </dgm:pt>
    <dgm:pt modelId="{19016404-A7AA-465F-9143-8F85B4E5A3EE}" type="pres">
      <dgm:prSet presAssocID="{88F9C1E2-5385-4972-A4E4-7AD161FF2D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E3C29-DB4B-40DC-94F2-307D5B5EA07B}" type="pres">
      <dgm:prSet presAssocID="{91DFE2DA-55D7-4EE1-8B0C-EA8938BDFC5D}" presName="node" presStyleLbl="node1" presStyleIdx="0" presStyleCnt="7" custScaleX="67158" custLinFactNeighborX="-21400" custLinFactNeighborY="1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BB158-66F2-483C-8694-20118B9D45B3}" type="pres">
      <dgm:prSet presAssocID="{36446116-6F67-4124-8C90-E331AF07C356}" presName="sibTrans" presStyleCnt="0"/>
      <dgm:spPr/>
    </dgm:pt>
    <dgm:pt modelId="{555F06A8-81EE-4B65-B0A0-30C3BB7CE8E0}" type="pres">
      <dgm:prSet presAssocID="{F9BDCCEB-C17F-42B6-8473-C478B4EB3D52}" presName="node" presStyleLbl="node1" presStyleIdx="1" presStyleCnt="7" custScaleX="67025" custScaleY="127525" custLinFactNeighborX="4290" custLinFactNeighborY="-5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ADD2-CABB-4083-8ECC-674958C49C65}" type="pres">
      <dgm:prSet presAssocID="{45FA5D92-CACB-4660-B9FF-3C3ECF3379AD}" presName="sibTrans" presStyleCnt="0"/>
      <dgm:spPr/>
    </dgm:pt>
    <dgm:pt modelId="{E25EBD77-607C-4CC6-A829-43BDFDE3D7FA}" type="pres">
      <dgm:prSet presAssocID="{574AD139-85C8-42BD-89EE-7F4B84CA89D1}" presName="node" presStyleLbl="node1" presStyleIdx="2" presStyleCnt="7" custScaleX="66594" custLinFactNeighborX="21400" custLinFactNeighborY="4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53C20-9B74-4691-B232-EBD2116C8A1F}" type="pres">
      <dgm:prSet presAssocID="{91393BA0-AD4A-44A9-8382-E37656E38CBB}" presName="sibTrans" presStyleCnt="0"/>
      <dgm:spPr/>
    </dgm:pt>
    <dgm:pt modelId="{117E435C-F6DF-4291-9383-1D3E36B2E43C}" type="pres">
      <dgm:prSet presAssocID="{EF7280ED-1431-472A-814A-90C66E4B4356}" presName="node" presStyleLbl="node1" presStyleIdx="3" presStyleCnt="7" custScaleX="67943" custScaleY="23310" custLinFactY="-44773" custLinFactNeighborX="-193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A67B5-BD0C-4072-87F1-836981FB6BE8}" type="pres">
      <dgm:prSet presAssocID="{4AF4EB94-AE53-4C8C-8BC8-A4EF3967CBC4}" presName="sibTrans" presStyleCnt="0"/>
      <dgm:spPr/>
    </dgm:pt>
    <dgm:pt modelId="{968BEA7D-3817-4767-B3C5-16126ECAE931}" type="pres">
      <dgm:prSet presAssocID="{5F1D8E06-B81D-43F2-95D1-CAD8DF4F02FB}" presName="node" presStyleLbl="node1" presStyleIdx="4" presStyleCnt="7" custScaleX="67593" custScaleY="23310" custLinFactNeighborX="2711" custLinFactNeighborY="2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DA48F-3B23-4450-8896-6900F3B3808A}" type="pres">
      <dgm:prSet presAssocID="{AF6BEC1F-529E-41CE-A057-23D518C4AC2D}" presName="sibTrans" presStyleCnt="0"/>
      <dgm:spPr/>
    </dgm:pt>
    <dgm:pt modelId="{299245EE-EF95-43BC-AC3B-3AF26199F1B8}" type="pres">
      <dgm:prSet presAssocID="{3D2F9D86-76EA-43C1-A2CA-229C309581F7}" presName="node" presStyleLbl="node1" presStyleIdx="5" presStyleCnt="7" custScaleX="69438" custScaleY="23310" custLinFactX="-74838" custLinFactNeighborX="-100000" custLinFactNeighborY="2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86AC-8B85-49E4-AC41-39CF2106ED19}" type="pres">
      <dgm:prSet presAssocID="{B4469C19-2020-4DC0-B4D1-D5A682660D71}" presName="sibTrans" presStyleCnt="0"/>
      <dgm:spPr/>
    </dgm:pt>
    <dgm:pt modelId="{BF4D3D79-9AB0-4D29-BCCF-66FF87F1B7E8}" type="pres">
      <dgm:prSet presAssocID="{1CBEE9BC-72AF-49AF-AB4F-DFFA594E3E68}" presName="node" presStyleLbl="node1" presStyleIdx="6" presStyleCnt="7" custScaleX="67593" custScaleY="23310" custLinFactY="-54124" custLinFactNeighborX="979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2BEA0-3F07-4D3D-B68F-2DBB6E44C7B7}" type="presOf" srcId="{EF7280ED-1431-472A-814A-90C66E4B4356}" destId="{117E435C-F6DF-4291-9383-1D3E36B2E43C}" srcOrd="0" destOrd="0" presId="urn:microsoft.com/office/officeart/2005/8/layout/default"/>
    <dgm:cxn modelId="{D49D3566-6714-4CB6-805F-89543454493E}" type="presOf" srcId="{F9BDCCEB-C17F-42B6-8473-C478B4EB3D52}" destId="{555F06A8-81EE-4B65-B0A0-30C3BB7CE8E0}" srcOrd="0" destOrd="0" presId="urn:microsoft.com/office/officeart/2005/8/layout/default"/>
    <dgm:cxn modelId="{315283CC-3540-4526-B6FF-52AEBB149978}" type="presOf" srcId="{574AD139-85C8-42BD-89EE-7F4B84CA89D1}" destId="{E25EBD77-607C-4CC6-A829-43BDFDE3D7FA}" srcOrd="0" destOrd="0" presId="urn:microsoft.com/office/officeart/2005/8/layout/default"/>
    <dgm:cxn modelId="{43227D0D-C2BB-45FA-818D-D994FB15DDF2}" srcId="{88F9C1E2-5385-4972-A4E4-7AD161FF2DCB}" destId="{574AD139-85C8-42BD-89EE-7F4B84CA89D1}" srcOrd="2" destOrd="0" parTransId="{0C5D3BEE-EBA6-4719-B1D2-3AEEA6E809C5}" sibTransId="{91393BA0-AD4A-44A9-8382-E37656E38CBB}"/>
    <dgm:cxn modelId="{FC199F07-CC65-4C28-9FBF-9525F259B40F}" srcId="{88F9C1E2-5385-4972-A4E4-7AD161FF2DCB}" destId="{F9BDCCEB-C17F-42B6-8473-C478B4EB3D52}" srcOrd="1" destOrd="0" parTransId="{2A74E10A-3738-4B1A-A655-BA80489B8F07}" sibTransId="{45FA5D92-CACB-4660-B9FF-3C3ECF3379AD}"/>
    <dgm:cxn modelId="{0578028C-88AD-4686-839D-1E83C221FB46}" srcId="{88F9C1E2-5385-4972-A4E4-7AD161FF2DCB}" destId="{5F1D8E06-B81D-43F2-95D1-CAD8DF4F02FB}" srcOrd="4" destOrd="0" parTransId="{CE22192C-F24B-4401-A53D-2DE0DEA29632}" sibTransId="{AF6BEC1F-529E-41CE-A057-23D518C4AC2D}"/>
    <dgm:cxn modelId="{274C18A1-8A40-45C1-8045-B44368CA421F}" srcId="{88F9C1E2-5385-4972-A4E4-7AD161FF2DCB}" destId="{EF7280ED-1431-472A-814A-90C66E4B4356}" srcOrd="3" destOrd="0" parTransId="{20AB9AA9-231B-43B7-9EB9-DC1C6C5BD782}" sibTransId="{4AF4EB94-AE53-4C8C-8BC8-A4EF3967CBC4}"/>
    <dgm:cxn modelId="{1844BF96-5832-4D7B-8905-680E0503C7A4}" type="presOf" srcId="{88F9C1E2-5385-4972-A4E4-7AD161FF2DCB}" destId="{19016404-A7AA-465F-9143-8F85B4E5A3EE}" srcOrd="0" destOrd="0" presId="urn:microsoft.com/office/officeart/2005/8/layout/default"/>
    <dgm:cxn modelId="{61130CBA-06E8-47B9-BEC4-CA23A3673682}" type="presOf" srcId="{91DFE2DA-55D7-4EE1-8B0C-EA8938BDFC5D}" destId="{DD0E3C29-DB4B-40DC-94F2-307D5B5EA07B}" srcOrd="0" destOrd="0" presId="urn:microsoft.com/office/officeart/2005/8/layout/default"/>
    <dgm:cxn modelId="{3C328AC7-5F0C-4677-9D23-D3B7CCB1CC7E}" type="presOf" srcId="{3D2F9D86-76EA-43C1-A2CA-229C309581F7}" destId="{299245EE-EF95-43BC-AC3B-3AF26199F1B8}" srcOrd="0" destOrd="0" presId="urn:microsoft.com/office/officeart/2005/8/layout/default"/>
    <dgm:cxn modelId="{FCD1C86F-FEF6-4482-A176-52923EE70510}" srcId="{88F9C1E2-5385-4972-A4E4-7AD161FF2DCB}" destId="{91DFE2DA-55D7-4EE1-8B0C-EA8938BDFC5D}" srcOrd="0" destOrd="0" parTransId="{6F2DD419-EE78-48AE-9CD0-99422D331F50}" sibTransId="{36446116-6F67-4124-8C90-E331AF07C356}"/>
    <dgm:cxn modelId="{8D099181-9DF5-4CE0-B015-80B7B380AC46}" srcId="{88F9C1E2-5385-4972-A4E4-7AD161FF2DCB}" destId="{3D2F9D86-76EA-43C1-A2CA-229C309581F7}" srcOrd="5" destOrd="0" parTransId="{5B00FA2D-EFBE-44E3-BA65-2FE89C376762}" sibTransId="{B4469C19-2020-4DC0-B4D1-D5A682660D71}"/>
    <dgm:cxn modelId="{44569A9F-7891-4273-9FE6-688794A489C3}" type="presOf" srcId="{1CBEE9BC-72AF-49AF-AB4F-DFFA594E3E68}" destId="{BF4D3D79-9AB0-4D29-BCCF-66FF87F1B7E8}" srcOrd="0" destOrd="0" presId="urn:microsoft.com/office/officeart/2005/8/layout/default"/>
    <dgm:cxn modelId="{CB3F592C-3931-414B-86C0-996104DCD838}" srcId="{88F9C1E2-5385-4972-A4E4-7AD161FF2DCB}" destId="{1CBEE9BC-72AF-49AF-AB4F-DFFA594E3E68}" srcOrd="6" destOrd="0" parTransId="{44F1A092-7B6D-4D44-8F69-5618AAD4595D}" sibTransId="{2BDC8292-6D52-43AD-AED8-75151CDC2B53}"/>
    <dgm:cxn modelId="{1FFFD95B-E359-4164-8E67-5C7C1C154FDF}" type="presOf" srcId="{5F1D8E06-B81D-43F2-95D1-CAD8DF4F02FB}" destId="{968BEA7D-3817-4767-B3C5-16126ECAE931}" srcOrd="0" destOrd="0" presId="urn:microsoft.com/office/officeart/2005/8/layout/default"/>
    <dgm:cxn modelId="{2571A140-E40D-479C-B982-3389297C82C5}" type="presParOf" srcId="{19016404-A7AA-465F-9143-8F85B4E5A3EE}" destId="{DD0E3C29-DB4B-40DC-94F2-307D5B5EA07B}" srcOrd="0" destOrd="0" presId="urn:microsoft.com/office/officeart/2005/8/layout/default"/>
    <dgm:cxn modelId="{32F5A69B-81A3-495A-A574-E2C41B5D8D7F}" type="presParOf" srcId="{19016404-A7AA-465F-9143-8F85B4E5A3EE}" destId="{635BB158-66F2-483C-8694-20118B9D45B3}" srcOrd="1" destOrd="0" presId="urn:microsoft.com/office/officeart/2005/8/layout/default"/>
    <dgm:cxn modelId="{BC419AAA-FF91-4A73-9B60-A0B5F6C85805}" type="presParOf" srcId="{19016404-A7AA-465F-9143-8F85B4E5A3EE}" destId="{555F06A8-81EE-4B65-B0A0-30C3BB7CE8E0}" srcOrd="2" destOrd="0" presId="urn:microsoft.com/office/officeart/2005/8/layout/default"/>
    <dgm:cxn modelId="{C5A1628D-E6C4-4E3C-82A3-DA38D2915C09}" type="presParOf" srcId="{19016404-A7AA-465F-9143-8F85B4E5A3EE}" destId="{6348ADD2-CABB-4083-8ECC-674958C49C65}" srcOrd="3" destOrd="0" presId="urn:microsoft.com/office/officeart/2005/8/layout/default"/>
    <dgm:cxn modelId="{30FFE06D-CF8B-4DBD-ADD2-50A1DC22CB51}" type="presParOf" srcId="{19016404-A7AA-465F-9143-8F85B4E5A3EE}" destId="{E25EBD77-607C-4CC6-A829-43BDFDE3D7FA}" srcOrd="4" destOrd="0" presId="urn:microsoft.com/office/officeart/2005/8/layout/default"/>
    <dgm:cxn modelId="{E2094B29-F003-414A-AB0A-90BB3C478F7A}" type="presParOf" srcId="{19016404-A7AA-465F-9143-8F85B4E5A3EE}" destId="{E1C53C20-9B74-4691-B232-EBD2116C8A1F}" srcOrd="5" destOrd="0" presId="urn:microsoft.com/office/officeart/2005/8/layout/default"/>
    <dgm:cxn modelId="{3210EED6-9C09-4841-ABB1-D6737E41EA37}" type="presParOf" srcId="{19016404-A7AA-465F-9143-8F85B4E5A3EE}" destId="{117E435C-F6DF-4291-9383-1D3E36B2E43C}" srcOrd="6" destOrd="0" presId="urn:microsoft.com/office/officeart/2005/8/layout/default"/>
    <dgm:cxn modelId="{7052E584-D82F-4825-8C30-4EBD524DEAF1}" type="presParOf" srcId="{19016404-A7AA-465F-9143-8F85B4E5A3EE}" destId="{AE9A67B5-BD0C-4072-87F1-836981FB6BE8}" srcOrd="7" destOrd="0" presId="urn:microsoft.com/office/officeart/2005/8/layout/default"/>
    <dgm:cxn modelId="{D2DE66CF-17E9-466F-A826-7DAC1265507C}" type="presParOf" srcId="{19016404-A7AA-465F-9143-8F85B4E5A3EE}" destId="{968BEA7D-3817-4767-B3C5-16126ECAE931}" srcOrd="8" destOrd="0" presId="urn:microsoft.com/office/officeart/2005/8/layout/default"/>
    <dgm:cxn modelId="{9A07E288-ED1E-4F90-8DE8-F8BEF7270341}" type="presParOf" srcId="{19016404-A7AA-465F-9143-8F85B4E5A3EE}" destId="{BFCDA48F-3B23-4450-8896-6900F3B3808A}" srcOrd="9" destOrd="0" presId="urn:microsoft.com/office/officeart/2005/8/layout/default"/>
    <dgm:cxn modelId="{59764F62-6244-4A95-960B-52EE7545ACB0}" type="presParOf" srcId="{19016404-A7AA-465F-9143-8F85B4E5A3EE}" destId="{299245EE-EF95-43BC-AC3B-3AF26199F1B8}" srcOrd="10" destOrd="0" presId="urn:microsoft.com/office/officeart/2005/8/layout/default"/>
    <dgm:cxn modelId="{AFAE49E7-5015-4E50-88E5-56033B978D26}" type="presParOf" srcId="{19016404-A7AA-465F-9143-8F85B4E5A3EE}" destId="{E6D586AC-8B85-49E4-AC41-39CF2106ED19}" srcOrd="11" destOrd="0" presId="urn:microsoft.com/office/officeart/2005/8/layout/default"/>
    <dgm:cxn modelId="{08C81EA7-8D09-4C50-A154-DCD7FBB8E17B}" type="presParOf" srcId="{19016404-A7AA-465F-9143-8F85B4E5A3EE}" destId="{BF4D3D79-9AB0-4D29-BCCF-66FF87F1B7E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9C1E2-5385-4972-A4E4-7AD161FF2D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FE2DA-55D7-4EE1-8B0C-EA8938BDFC5D}">
      <dgm:prSet phldrT="[Текст]"/>
      <dgm:spPr/>
      <dgm:t>
        <a:bodyPr/>
        <a:lstStyle/>
        <a:p>
          <a:r>
            <a:rPr lang="ru-RU" dirty="0" smtClean="0"/>
            <a:t>Минстрой РФ</a:t>
          </a:r>
        </a:p>
        <a:p>
          <a:r>
            <a:rPr lang="ru-RU" dirty="0" err="1" smtClean="0"/>
            <a:t>Ростехнадзор</a:t>
          </a:r>
          <a:endParaRPr lang="ru-RU" dirty="0" smtClean="0"/>
        </a:p>
        <a:p>
          <a:r>
            <a:rPr lang="ru-RU" dirty="0" smtClean="0"/>
            <a:t> </a:t>
          </a:r>
          <a:r>
            <a:rPr lang="ru-RU" dirty="0" err="1" smtClean="0"/>
            <a:t>Главгосэкспертиза</a:t>
          </a:r>
          <a:endParaRPr lang="ru-RU" dirty="0" smtClean="0"/>
        </a:p>
        <a:p>
          <a:r>
            <a:rPr lang="ru-RU" dirty="0" smtClean="0"/>
            <a:t> </a:t>
          </a:r>
          <a:r>
            <a:rPr lang="ru-RU" dirty="0" err="1" smtClean="0"/>
            <a:t>Негос</a:t>
          </a:r>
          <a:r>
            <a:rPr lang="ru-RU" dirty="0" smtClean="0"/>
            <a:t> экспертизы</a:t>
          </a:r>
        </a:p>
        <a:p>
          <a:r>
            <a:rPr lang="ru-RU" dirty="0" smtClean="0"/>
            <a:t> </a:t>
          </a:r>
          <a:r>
            <a:rPr lang="ru-RU" dirty="0" err="1" smtClean="0"/>
            <a:t>Стройнадзор</a:t>
          </a:r>
          <a:r>
            <a:rPr lang="ru-RU" dirty="0" smtClean="0"/>
            <a:t> </a:t>
          </a:r>
        </a:p>
        <a:p>
          <a:r>
            <a:rPr lang="ru-RU" dirty="0" err="1" smtClean="0"/>
            <a:t>Росатом</a:t>
          </a:r>
          <a:endParaRPr lang="ru-RU" dirty="0"/>
        </a:p>
      </dgm:t>
    </dgm:pt>
    <dgm:pt modelId="{6F2DD419-EE78-48AE-9CD0-99422D331F50}" type="parTrans" cxnId="{FCD1C86F-FEF6-4482-A176-52923EE70510}">
      <dgm:prSet/>
      <dgm:spPr/>
      <dgm:t>
        <a:bodyPr/>
        <a:lstStyle/>
        <a:p>
          <a:endParaRPr lang="ru-RU"/>
        </a:p>
      </dgm:t>
    </dgm:pt>
    <dgm:pt modelId="{36446116-6F67-4124-8C90-E331AF07C356}" type="sibTrans" cxnId="{FCD1C86F-FEF6-4482-A176-52923EE70510}">
      <dgm:prSet/>
      <dgm:spPr/>
      <dgm:t>
        <a:bodyPr/>
        <a:lstStyle/>
        <a:p>
          <a:endParaRPr lang="ru-RU"/>
        </a:p>
      </dgm:t>
    </dgm:pt>
    <dgm:pt modelId="{F9BDCCEB-C17F-42B6-8473-C478B4EB3D52}">
      <dgm:prSet phldrT="[Текст]" custT="1"/>
      <dgm:spPr/>
      <dgm:t>
        <a:bodyPr/>
        <a:lstStyle/>
        <a:p>
          <a:r>
            <a:rPr lang="ru-RU" sz="2000" dirty="0" smtClean="0"/>
            <a:t>ИНФОРМАЦИОННЫЙ ПОРТАЛ</a:t>
          </a:r>
        </a:p>
        <a:p>
          <a:r>
            <a:rPr lang="ru-RU" sz="2000" dirty="0" smtClean="0"/>
            <a:t> НОПРИЗ</a:t>
          </a:r>
        </a:p>
        <a:p>
          <a:r>
            <a:rPr lang="ru-RU" sz="1600" i="1" dirty="0" smtClean="0"/>
            <a:t>(ЕРЧ,НРС,</a:t>
          </a:r>
        </a:p>
        <a:p>
          <a:r>
            <a:rPr lang="ru-RU" sz="1600" i="1" dirty="0" smtClean="0"/>
            <a:t>Рейтинг, </a:t>
          </a:r>
        </a:p>
        <a:p>
          <a:r>
            <a:rPr lang="ru-RU" sz="1600" i="1" dirty="0" smtClean="0"/>
            <a:t>Оценка) </a:t>
          </a:r>
        </a:p>
        <a:p>
          <a:r>
            <a:rPr lang="ru-RU" sz="1600" i="1" dirty="0" smtClean="0"/>
            <a:t>Все системы синхронизированы между собой</a:t>
          </a:r>
          <a:endParaRPr lang="ru-RU" sz="1600" i="1" dirty="0"/>
        </a:p>
      </dgm:t>
    </dgm:pt>
    <dgm:pt modelId="{2A74E10A-3738-4B1A-A655-BA80489B8F07}" type="parTrans" cxnId="{FC199F07-CC65-4C28-9FBF-9525F259B40F}">
      <dgm:prSet/>
      <dgm:spPr/>
      <dgm:t>
        <a:bodyPr/>
        <a:lstStyle/>
        <a:p>
          <a:endParaRPr lang="ru-RU"/>
        </a:p>
      </dgm:t>
    </dgm:pt>
    <dgm:pt modelId="{45FA5D92-CACB-4660-B9FF-3C3ECF3379AD}" type="sibTrans" cxnId="{FC199F07-CC65-4C28-9FBF-9525F259B40F}">
      <dgm:prSet/>
      <dgm:spPr/>
      <dgm:t>
        <a:bodyPr/>
        <a:lstStyle/>
        <a:p>
          <a:endParaRPr lang="ru-RU"/>
        </a:p>
      </dgm:t>
    </dgm:pt>
    <dgm:pt modelId="{EF7280ED-1431-472A-814A-90C66E4B4356}">
      <dgm:prSet phldrT="[Текст]"/>
      <dgm:spPr/>
      <dgm:t>
        <a:bodyPr/>
        <a:lstStyle/>
        <a:p>
          <a:r>
            <a:rPr lang="ru-RU" dirty="0" smtClean="0"/>
            <a:t>НОК</a:t>
          </a:r>
          <a:endParaRPr lang="ru-RU" dirty="0"/>
        </a:p>
      </dgm:t>
    </dgm:pt>
    <dgm:pt modelId="{20AB9AA9-231B-43B7-9EB9-DC1C6C5BD782}" type="parTrans" cxnId="{274C18A1-8A40-45C1-8045-B44368CA421F}">
      <dgm:prSet/>
      <dgm:spPr/>
      <dgm:t>
        <a:bodyPr/>
        <a:lstStyle/>
        <a:p>
          <a:endParaRPr lang="ru-RU"/>
        </a:p>
      </dgm:t>
    </dgm:pt>
    <dgm:pt modelId="{4AF4EB94-AE53-4C8C-8BC8-A4EF3967CBC4}" type="sibTrans" cxnId="{274C18A1-8A40-45C1-8045-B44368CA421F}">
      <dgm:prSet/>
      <dgm:spPr/>
      <dgm:t>
        <a:bodyPr/>
        <a:lstStyle/>
        <a:p>
          <a:endParaRPr lang="ru-RU"/>
        </a:p>
      </dgm:t>
    </dgm:pt>
    <dgm:pt modelId="{574AD139-85C8-42BD-89EE-7F4B84CA89D1}">
      <dgm:prSet phldrT="[Текст]"/>
      <dgm:spPr/>
      <dgm:t>
        <a:bodyPr/>
        <a:lstStyle/>
        <a:p>
          <a:r>
            <a:rPr lang="ru-RU" dirty="0" smtClean="0"/>
            <a:t>ФНС </a:t>
          </a:r>
        </a:p>
        <a:p>
          <a:r>
            <a:rPr lang="ru-RU" dirty="0" smtClean="0"/>
            <a:t>ЕГРЗ</a:t>
          </a:r>
        </a:p>
        <a:p>
          <a:r>
            <a:rPr lang="ru-RU" dirty="0" smtClean="0"/>
            <a:t> СЭЛДОН </a:t>
          </a:r>
        </a:p>
        <a:p>
          <a:r>
            <a:rPr lang="ru-RU" dirty="0" smtClean="0"/>
            <a:t>ТАСС </a:t>
          </a:r>
        </a:p>
        <a:p>
          <a:r>
            <a:rPr lang="ru-RU" dirty="0" smtClean="0"/>
            <a:t>ДРУГИЕ ИСТОЧНИКИ</a:t>
          </a:r>
          <a:endParaRPr lang="ru-RU" dirty="0"/>
        </a:p>
      </dgm:t>
    </dgm:pt>
    <dgm:pt modelId="{0C5D3BEE-EBA6-4719-B1D2-3AEEA6E809C5}" type="parTrans" cxnId="{43227D0D-C2BB-45FA-818D-D994FB15DDF2}">
      <dgm:prSet/>
      <dgm:spPr/>
      <dgm:t>
        <a:bodyPr/>
        <a:lstStyle/>
        <a:p>
          <a:endParaRPr lang="ru-RU"/>
        </a:p>
      </dgm:t>
    </dgm:pt>
    <dgm:pt modelId="{91393BA0-AD4A-44A9-8382-E37656E38CBB}" type="sibTrans" cxnId="{43227D0D-C2BB-45FA-818D-D994FB15DDF2}">
      <dgm:prSet/>
      <dgm:spPr/>
      <dgm:t>
        <a:bodyPr/>
        <a:lstStyle/>
        <a:p>
          <a:endParaRPr lang="ru-RU"/>
        </a:p>
      </dgm:t>
    </dgm:pt>
    <dgm:pt modelId="{5F1D8E06-B81D-43F2-95D1-CAD8DF4F02FB}">
      <dgm:prSet phldrT="[Текст]"/>
      <dgm:spPr/>
      <dgm:t>
        <a:bodyPr/>
        <a:lstStyle/>
        <a:p>
          <a:r>
            <a:rPr lang="ru-RU" dirty="0" smtClean="0"/>
            <a:t> СРО</a:t>
          </a:r>
          <a:endParaRPr lang="ru-RU" dirty="0"/>
        </a:p>
      </dgm:t>
    </dgm:pt>
    <dgm:pt modelId="{CE22192C-F24B-4401-A53D-2DE0DEA29632}" type="parTrans" cxnId="{0578028C-88AD-4686-839D-1E83C221FB46}">
      <dgm:prSet/>
      <dgm:spPr/>
      <dgm:t>
        <a:bodyPr/>
        <a:lstStyle/>
        <a:p>
          <a:endParaRPr lang="ru-RU"/>
        </a:p>
      </dgm:t>
    </dgm:pt>
    <dgm:pt modelId="{AF6BEC1F-529E-41CE-A057-23D518C4AC2D}" type="sibTrans" cxnId="{0578028C-88AD-4686-839D-1E83C221FB46}">
      <dgm:prSet/>
      <dgm:spPr/>
      <dgm:t>
        <a:bodyPr/>
        <a:lstStyle/>
        <a:p>
          <a:endParaRPr lang="ru-RU"/>
        </a:p>
      </dgm:t>
    </dgm:pt>
    <dgm:pt modelId="{3D2F9D86-76EA-43C1-A2CA-229C309581F7}">
      <dgm:prSet phldrT="[Текст]"/>
      <dgm:spPr/>
      <dgm:t>
        <a:bodyPr/>
        <a:lstStyle/>
        <a:p>
          <a:r>
            <a:rPr lang="ru-RU" dirty="0" smtClean="0"/>
            <a:t>ЧЛЕН СРО</a:t>
          </a:r>
          <a:endParaRPr lang="ru-RU" dirty="0"/>
        </a:p>
      </dgm:t>
    </dgm:pt>
    <dgm:pt modelId="{5B00FA2D-EFBE-44E3-BA65-2FE89C376762}" type="parTrans" cxnId="{8D099181-9DF5-4CE0-B015-80B7B380AC46}">
      <dgm:prSet/>
      <dgm:spPr/>
      <dgm:t>
        <a:bodyPr/>
        <a:lstStyle/>
        <a:p>
          <a:endParaRPr lang="ru-RU"/>
        </a:p>
      </dgm:t>
    </dgm:pt>
    <dgm:pt modelId="{B4469C19-2020-4DC0-B4D1-D5A682660D71}" type="sibTrans" cxnId="{8D099181-9DF5-4CE0-B015-80B7B380AC46}">
      <dgm:prSet/>
      <dgm:spPr/>
      <dgm:t>
        <a:bodyPr/>
        <a:lstStyle/>
        <a:p>
          <a:endParaRPr lang="ru-RU"/>
        </a:p>
      </dgm:t>
    </dgm:pt>
    <dgm:pt modelId="{F098C2B3-2CE9-41C1-A5B0-EE7E0EB3CF17}">
      <dgm:prSet phldrT="[Текст]"/>
      <dgm:spPr/>
      <dgm:t>
        <a:bodyPr/>
        <a:lstStyle/>
        <a:p>
          <a:r>
            <a:rPr lang="ru-RU" dirty="0" smtClean="0"/>
            <a:t>РЕЕСТР НАРК</a:t>
          </a:r>
          <a:endParaRPr lang="ru-RU" dirty="0"/>
        </a:p>
      </dgm:t>
    </dgm:pt>
    <dgm:pt modelId="{39CB9A99-4A4C-4E2F-B605-8DFFC316C5E5}" type="parTrans" cxnId="{9F896708-F4FC-41AA-95AC-DB72249E2BD4}">
      <dgm:prSet/>
      <dgm:spPr/>
      <dgm:t>
        <a:bodyPr/>
        <a:lstStyle/>
        <a:p>
          <a:endParaRPr lang="ru-RU"/>
        </a:p>
      </dgm:t>
    </dgm:pt>
    <dgm:pt modelId="{D9A6BF8E-6E4D-4B8F-A6E2-E3928E9EA5C5}" type="sibTrans" cxnId="{9F896708-F4FC-41AA-95AC-DB72249E2BD4}">
      <dgm:prSet/>
      <dgm:spPr/>
      <dgm:t>
        <a:bodyPr/>
        <a:lstStyle/>
        <a:p>
          <a:endParaRPr lang="ru-RU"/>
        </a:p>
      </dgm:t>
    </dgm:pt>
    <dgm:pt modelId="{272FAF54-E50A-4969-9AE1-8BE11C86BB9F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dirty="0" smtClean="0"/>
            <a:t>--Суммы контрактов;</a:t>
          </a:r>
        </a:p>
        <a:p>
          <a:r>
            <a:rPr lang="ru-RU" sz="1100" dirty="0" smtClean="0"/>
            <a:t> -Специализация контрактов;</a:t>
          </a:r>
        </a:p>
        <a:p>
          <a:r>
            <a:rPr lang="ru-RU" sz="1100" dirty="0" smtClean="0"/>
            <a:t> -Специалисты НРС; </a:t>
          </a:r>
        </a:p>
        <a:p>
          <a:r>
            <a:rPr lang="ru-RU" sz="1100" dirty="0" smtClean="0"/>
            <a:t>-Специалисты вне НРС; </a:t>
          </a:r>
        </a:p>
        <a:p>
          <a:r>
            <a:rPr lang="ru-RU" sz="1100" dirty="0" smtClean="0"/>
            <a:t>-Портфолио</a:t>
          </a:r>
          <a:endParaRPr lang="ru-RU" sz="1100" dirty="0"/>
        </a:p>
      </dgm:t>
    </dgm:pt>
    <dgm:pt modelId="{29F04378-2FE1-453E-AC62-795430C062EC}" type="parTrans" cxnId="{F9EB334A-A5FD-492D-87F1-7B4F13A186FB}">
      <dgm:prSet/>
      <dgm:spPr/>
      <dgm:t>
        <a:bodyPr/>
        <a:lstStyle/>
        <a:p>
          <a:endParaRPr lang="ru-RU"/>
        </a:p>
      </dgm:t>
    </dgm:pt>
    <dgm:pt modelId="{191BBF8B-B94E-49E9-BA1C-B101B9C75CC3}" type="sibTrans" cxnId="{F9EB334A-A5FD-492D-87F1-7B4F13A186FB}">
      <dgm:prSet/>
      <dgm:spPr/>
      <dgm:t>
        <a:bodyPr/>
        <a:lstStyle/>
        <a:p>
          <a:endParaRPr lang="ru-RU"/>
        </a:p>
      </dgm:t>
    </dgm:pt>
    <dgm:pt modelId="{19016404-A7AA-465F-9143-8F85B4E5A3EE}" type="pres">
      <dgm:prSet presAssocID="{88F9C1E2-5385-4972-A4E4-7AD161FF2D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E3C29-DB4B-40DC-94F2-307D5B5EA07B}" type="pres">
      <dgm:prSet presAssocID="{91DFE2DA-55D7-4EE1-8B0C-EA8938BDFC5D}" presName="node" presStyleLbl="node1" presStyleIdx="0" presStyleCnt="8" custScaleX="75473" custLinFactNeighborX="-9363" custLinFactNeighborY="-3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BB158-66F2-483C-8694-20118B9D45B3}" type="pres">
      <dgm:prSet presAssocID="{36446116-6F67-4124-8C90-E331AF07C356}" presName="sibTrans" presStyleCnt="0"/>
      <dgm:spPr/>
    </dgm:pt>
    <dgm:pt modelId="{555F06A8-81EE-4B65-B0A0-30C3BB7CE8E0}" type="pres">
      <dgm:prSet presAssocID="{F9BDCCEB-C17F-42B6-8473-C478B4EB3D52}" presName="node" presStyleLbl="node1" presStyleIdx="1" presStyleCnt="8" custScaleX="93154" custScaleY="160309" custLinFactNeighborX="39170" custLinFactNeighborY="3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ADD2-CABB-4083-8ECC-674958C49C65}" type="pres">
      <dgm:prSet presAssocID="{45FA5D92-CACB-4660-B9FF-3C3ECF3379AD}" presName="sibTrans" presStyleCnt="0"/>
      <dgm:spPr/>
    </dgm:pt>
    <dgm:pt modelId="{E25EBD77-607C-4CC6-A829-43BDFDE3D7FA}" type="pres">
      <dgm:prSet presAssocID="{574AD139-85C8-42BD-89EE-7F4B84CA89D1}" presName="node" presStyleLbl="node1" presStyleIdx="2" presStyleCnt="8" custScaleX="66594" custLinFactNeighborX="78136" custLinFactNeighborY="-3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53C20-9B74-4691-B232-EBD2116C8A1F}" type="pres">
      <dgm:prSet presAssocID="{91393BA0-AD4A-44A9-8382-E37656E38CBB}" presName="sibTrans" presStyleCnt="0"/>
      <dgm:spPr/>
    </dgm:pt>
    <dgm:pt modelId="{117E435C-F6DF-4291-9383-1D3E36B2E43C}" type="pres">
      <dgm:prSet presAssocID="{EF7280ED-1431-472A-814A-90C66E4B4356}" presName="node" presStyleLbl="node1" presStyleIdx="3" presStyleCnt="8" custScaleX="67943" custScaleY="23310" custLinFactNeighborX="-170" custLinFactNeighborY="8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A67B5-BD0C-4072-87F1-836981FB6BE8}" type="pres">
      <dgm:prSet presAssocID="{4AF4EB94-AE53-4C8C-8BC8-A4EF3967CBC4}" presName="sibTrans" presStyleCnt="0"/>
      <dgm:spPr/>
    </dgm:pt>
    <dgm:pt modelId="{9B4754D5-2502-4D20-8662-876520394CFB}" type="pres">
      <dgm:prSet presAssocID="{F098C2B3-2CE9-41C1-A5B0-EE7E0EB3CF17}" presName="node" presStyleLbl="node1" presStyleIdx="4" presStyleCnt="8" custScaleX="67943" custScaleY="23310" custLinFactX="100000" custLinFactNeighborX="157932" custLinFactNeighborY="-9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338CC-21C5-438F-8CEE-6D36D37F9F80}" type="pres">
      <dgm:prSet presAssocID="{D9A6BF8E-6E4D-4B8F-A6E2-E3928E9EA5C5}" presName="sibTrans" presStyleCnt="0"/>
      <dgm:spPr/>
    </dgm:pt>
    <dgm:pt modelId="{968BEA7D-3817-4767-B3C5-16126ECAE931}" type="pres">
      <dgm:prSet presAssocID="{5F1D8E06-B81D-43F2-95D1-CAD8DF4F02FB}" presName="node" presStyleLbl="node1" presStyleIdx="5" presStyleCnt="8" custScaleX="74870" custScaleY="23310" custLinFactNeighborX="-85255" custLinFactNeighborY="-9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DA48F-3B23-4450-8896-6900F3B3808A}" type="pres">
      <dgm:prSet presAssocID="{AF6BEC1F-529E-41CE-A057-23D518C4AC2D}" presName="sibTrans" presStyleCnt="0"/>
      <dgm:spPr/>
    </dgm:pt>
    <dgm:pt modelId="{299245EE-EF95-43BC-AC3B-3AF26199F1B8}" type="pres">
      <dgm:prSet presAssocID="{3D2F9D86-76EA-43C1-A2CA-229C309581F7}" presName="node" presStyleLbl="node1" presStyleIdx="6" presStyleCnt="8" custScaleX="75100" custScaleY="23310" custLinFactX="-68349" custLinFactNeighborX="-100000" custLinFactNeighborY="-5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AEA3E-1F88-4AA3-9063-6C22FBFE87EB}" type="pres">
      <dgm:prSet presAssocID="{B4469C19-2020-4DC0-B4D1-D5A682660D71}" presName="sibTrans" presStyleCnt="0"/>
      <dgm:spPr/>
    </dgm:pt>
    <dgm:pt modelId="{348E19F5-34F1-4B8D-BE06-17D88C8D91AA}" type="pres">
      <dgm:prSet presAssocID="{272FAF54-E50A-4969-9AE1-8BE11C86BB9F}" presName="node" presStyleLbl="node1" presStyleIdx="7" presStyleCnt="8" custScaleX="72789" custScaleY="82896" custLinFactX="-100000" custLinFactNeighborX="-153449" custLinFactNeighborY="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7CA25-5907-47B2-BE0B-3AF30CC30199}" type="presOf" srcId="{EF7280ED-1431-472A-814A-90C66E4B4356}" destId="{117E435C-F6DF-4291-9383-1D3E36B2E43C}" srcOrd="0" destOrd="0" presId="urn:microsoft.com/office/officeart/2005/8/layout/default"/>
    <dgm:cxn modelId="{43227D0D-C2BB-45FA-818D-D994FB15DDF2}" srcId="{88F9C1E2-5385-4972-A4E4-7AD161FF2DCB}" destId="{574AD139-85C8-42BD-89EE-7F4B84CA89D1}" srcOrd="2" destOrd="0" parTransId="{0C5D3BEE-EBA6-4719-B1D2-3AEEA6E809C5}" sibTransId="{91393BA0-AD4A-44A9-8382-E37656E38CBB}"/>
    <dgm:cxn modelId="{FC199F07-CC65-4C28-9FBF-9525F259B40F}" srcId="{88F9C1E2-5385-4972-A4E4-7AD161FF2DCB}" destId="{F9BDCCEB-C17F-42B6-8473-C478B4EB3D52}" srcOrd="1" destOrd="0" parTransId="{2A74E10A-3738-4B1A-A655-BA80489B8F07}" sibTransId="{45FA5D92-CACB-4660-B9FF-3C3ECF3379AD}"/>
    <dgm:cxn modelId="{609A669A-A920-4322-ADCB-10EFCF9B55BF}" type="presOf" srcId="{F9BDCCEB-C17F-42B6-8473-C478B4EB3D52}" destId="{555F06A8-81EE-4B65-B0A0-30C3BB7CE8E0}" srcOrd="0" destOrd="0" presId="urn:microsoft.com/office/officeart/2005/8/layout/default"/>
    <dgm:cxn modelId="{0578028C-88AD-4686-839D-1E83C221FB46}" srcId="{88F9C1E2-5385-4972-A4E4-7AD161FF2DCB}" destId="{5F1D8E06-B81D-43F2-95D1-CAD8DF4F02FB}" srcOrd="5" destOrd="0" parTransId="{CE22192C-F24B-4401-A53D-2DE0DEA29632}" sibTransId="{AF6BEC1F-529E-41CE-A057-23D518C4AC2D}"/>
    <dgm:cxn modelId="{274C18A1-8A40-45C1-8045-B44368CA421F}" srcId="{88F9C1E2-5385-4972-A4E4-7AD161FF2DCB}" destId="{EF7280ED-1431-472A-814A-90C66E4B4356}" srcOrd="3" destOrd="0" parTransId="{20AB9AA9-231B-43B7-9EB9-DC1C6C5BD782}" sibTransId="{4AF4EB94-AE53-4C8C-8BC8-A4EF3967CBC4}"/>
    <dgm:cxn modelId="{2DDFFDD4-5F96-47A1-A462-FC811D8BD352}" type="presOf" srcId="{88F9C1E2-5385-4972-A4E4-7AD161FF2DCB}" destId="{19016404-A7AA-465F-9143-8F85B4E5A3EE}" srcOrd="0" destOrd="0" presId="urn:microsoft.com/office/officeart/2005/8/layout/default"/>
    <dgm:cxn modelId="{9F896708-F4FC-41AA-95AC-DB72249E2BD4}" srcId="{88F9C1E2-5385-4972-A4E4-7AD161FF2DCB}" destId="{F098C2B3-2CE9-41C1-A5B0-EE7E0EB3CF17}" srcOrd="4" destOrd="0" parTransId="{39CB9A99-4A4C-4E2F-B605-8DFFC316C5E5}" sibTransId="{D9A6BF8E-6E4D-4B8F-A6E2-E3928E9EA5C5}"/>
    <dgm:cxn modelId="{0A9978FA-03CD-4598-8CEA-DF53C1E704B4}" type="presOf" srcId="{3D2F9D86-76EA-43C1-A2CA-229C309581F7}" destId="{299245EE-EF95-43BC-AC3B-3AF26199F1B8}" srcOrd="0" destOrd="0" presId="urn:microsoft.com/office/officeart/2005/8/layout/default"/>
    <dgm:cxn modelId="{A549953F-E978-4961-9A27-6D8B722CB2DB}" type="presOf" srcId="{574AD139-85C8-42BD-89EE-7F4B84CA89D1}" destId="{E25EBD77-607C-4CC6-A829-43BDFDE3D7FA}" srcOrd="0" destOrd="0" presId="urn:microsoft.com/office/officeart/2005/8/layout/default"/>
    <dgm:cxn modelId="{0535B936-9DF6-4C24-BD03-1A099EDEA661}" type="presOf" srcId="{272FAF54-E50A-4969-9AE1-8BE11C86BB9F}" destId="{348E19F5-34F1-4B8D-BE06-17D88C8D91AA}" srcOrd="0" destOrd="0" presId="urn:microsoft.com/office/officeart/2005/8/layout/default"/>
    <dgm:cxn modelId="{61819F85-F86D-4E0A-B998-BB9081966666}" type="presOf" srcId="{5F1D8E06-B81D-43F2-95D1-CAD8DF4F02FB}" destId="{968BEA7D-3817-4767-B3C5-16126ECAE931}" srcOrd="0" destOrd="0" presId="urn:microsoft.com/office/officeart/2005/8/layout/default"/>
    <dgm:cxn modelId="{D438E94C-A95B-41DA-B752-166955C060CB}" type="presOf" srcId="{91DFE2DA-55D7-4EE1-8B0C-EA8938BDFC5D}" destId="{DD0E3C29-DB4B-40DC-94F2-307D5B5EA07B}" srcOrd="0" destOrd="0" presId="urn:microsoft.com/office/officeart/2005/8/layout/default"/>
    <dgm:cxn modelId="{FCD1C86F-FEF6-4482-A176-52923EE70510}" srcId="{88F9C1E2-5385-4972-A4E4-7AD161FF2DCB}" destId="{91DFE2DA-55D7-4EE1-8B0C-EA8938BDFC5D}" srcOrd="0" destOrd="0" parTransId="{6F2DD419-EE78-48AE-9CD0-99422D331F50}" sibTransId="{36446116-6F67-4124-8C90-E331AF07C356}"/>
    <dgm:cxn modelId="{8D099181-9DF5-4CE0-B015-80B7B380AC46}" srcId="{88F9C1E2-5385-4972-A4E4-7AD161FF2DCB}" destId="{3D2F9D86-76EA-43C1-A2CA-229C309581F7}" srcOrd="6" destOrd="0" parTransId="{5B00FA2D-EFBE-44E3-BA65-2FE89C376762}" sibTransId="{B4469C19-2020-4DC0-B4D1-D5A682660D71}"/>
    <dgm:cxn modelId="{F9EB334A-A5FD-492D-87F1-7B4F13A186FB}" srcId="{88F9C1E2-5385-4972-A4E4-7AD161FF2DCB}" destId="{272FAF54-E50A-4969-9AE1-8BE11C86BB9F}" srcOrd="7" destOrd="0" parTransId="{29F04378-2FE1-453E-AC62-795430C062EC}" sibTransId="{191BBF8B-B94E-49E9-BA1C-B101B9C75CC3}"/>
    <dgm:cxn modelId="{0B54CA18-912A-4D55-8991-33D13759DD76}" type="presOf" srcId="{F098C2B3-2CE9-41C1-A5B0-EE7E0EB3CF17}" destId="{9B4754D5-2502-4D20-8662-876520394CFB}" srcOrd="0" destOrd="0" presId="urn:microsoft.com/office/officeart/2005/8/layout/default"/>
    <dgm:cxn modelId="{E124D4B1-8FED-451C-8403-6A7DD2A6193A}" type="presParOf" srcId="{19016404-A7AA-465F-9143-8F85B4E5A3EE}" destId="{DD0E3C29-DB4B-40DC-94F2-307D5B5EA07B}" srcOrd="0" destOrd="0" presId="urn:microsoft.com/office/officeart/2005/8/layout/default"/>
    <dgm:cxn modelId="{0254846D-92A4-4AD9-94E5-F70458CF83D4}" type="presParOf" srcId="{19016404-A7AA-465F-9143-8F85B4E5A3EE}" destId="{635BB158-66F2-483C-8694-20118B9D45B3}" srcOrd="1" destOrd="0" presId="urn:microsoft.com/office/officeart/2005/8/layout/default"/>
    <dgm:cxn modelId="{96E84D11-03E8-4626-835E-74D35CE9E2F8}" type="presParOf" srcId="{19016404-A7AA-465F-9143-8F85B4E5A3EE}" destId="{555F06A8-81EE-4B65-B0A0-30C3BB7CE8E0}" srcOrd="2" destOrd="0" presId="urn:microsoft.com/office/officeart/2005/8/layout/default"/>
    <dgm:cxn modelId="{6E444B00-0E0A-4851-9465-9303B58B0A09}" type="presParOf" srcId="{19016404-A7AA-465F-9143-8F85B4E5A3EE}" destId="{6348ADD2-CABB-4083-8ECC-674958C49C65}" srcOrd="3" destOrd="0" presId="urn:microsoft.com/office/officeart/2005/8/layout/default"/>
    <dgm:cxn modelId="{B508A99A-55DC-421A-888F-2EAF6DEC829B}" type="presParOf" srcId="{19016404-A7AA-465F-9143-8F85B4E5A3EE}" destId="{E25EBD77-607C-4CC6-A829-43BDFDE3D7FA}" srcOrd="4" destOrd="0" presId="urn:microsoft.com/office/officeart/2005/8/layout/default"/>
    <dgm:cxn modelId="{584154EB-2CB3-40F5-9A78-F06224071523}" type="presParOf" srcId="{19016404-A7AA-465F-9143-8F85B4E5A3EE}" destId="{E1C53C20-9B74-4691-B232-EBD2116C8A1F}" srcOrd="5" destOrd="0" presId="urn:microsoft.com/office/officeart/2005/8/layout/default"/>
    <dgm:cxn modelId="{E9616E66-0174-4F81-9443-EFE85BBE225C}" type="presParOf" srcId="{19016404-A7AA-465F-9143-8F85B4E5A3EE}" destId="{117E435C-F6DF-4291-9383-1D3E36B2E43C}" srcOrd="6" destOrd="0" presId="urn:microsoft.com/office/officeart/2005/8/layout/default"/>
    <dgm:cxn modelId="{EB9B023E-B6FD-4641-B4E4-4DADAF0ECD3D}" type="presParOf" srcId="{19016404-A7AA-465F-9143-8F85B4E5A3EE}" destId="{AE9A67B5-BD0C-4072-87F1-836981FB6BE8}" srcOrd="7" destOrd="0" presId="urn:microsoft.com/office/officeart/2005/8/layout/default"/>
    <dgm:cxn modelId="{974BFADF-3A14-4999-9707-955CA1C0944C}" type="presParOf" srcId="{19016404-A7AA-465F-9143-8F85B4E5A3EE}" destId="{9B4754D5-2502-4D20-8662-876520394CFB}" srcOrd="8" destOrd="0" presId="urn:microsoft.com/office/officeart/2005/8/layout/default"/>
    <dgm:cxn modelId="{729138E6-65C3-49D2-9A5D-114DB9EE6F16}" type="presParOf" srcId="{19016404-A7AA-465F-9143-8F85B4E5A3EE}" destId="{AB3338CC-21C5-438F-8CEE-6D36D37F9F80}" srcOrd="9" destOrd="0" presId="urn:microsoft.com/office/officeart/2005/8/layout/default"/>
    <dgm:cxn modelId="{2F46EFE0-8E36-4CD8-BFAD-987C209A34D8}" type="presParOf" srcId="{19016404-A7AA-465F-9143-8F85B4E5A3EE}" destId="{968BEA7D-3817-4767-B3C5-16126ECAE931}" srcOrd="10" destOrd="0" presId="urn:microsoft.com/office/officeart/2005/8/layout/default"/>
    <dgm:cxn modelId="{328DA4C0-4999-4AD6-83BC-D77DEF4AFFE4}" type="presParOf" srcId="{19016404-A7AA-465F-9143-8F85B4E5A3EE}" destId="{BFCDA48F-3B23-4450-8896-6900F3B3808A}" srcOrd="11" destOrd="0" presId="urn:microsoft.com/office/officeart/2005/8/layout/default"/>
    <dgm:cxn modelId="{F5DD5BDB-50C4-4617-920C-EF43386EDA8E}" type="presParOf" srcId="{19016404-A7AA-465F-9143-8F85B4E5A3EE}" destId="{299245EE-EF95-43BC-AC3B-3AF26199F1B8}" srcOrd="12" destOrd="0" presId="urn:microsoft.com/office/officeart/2005/8/layout/default"/>
    <dgm:cxn modelId="{831CF736-BB23-445B-91E7-14E17AB9D6D7}" type="presParOf" srcId="{19016404-A7AA-465F-9143-8F85B4E5A3EE}" destId="{4FAAEA3E-1F88-4AA3-9063-6C22FBFE87EB}" srcOrd="13" destOrd="0" presId="urn:microsoft.com/office/officeart/2005/8/layout/default"/>
    <dgm:cxn modelId="{95609C31-169E-4DE8-8734-4D03085492EF}" type="presParOf" srcId="{19016404-A7AA-465F-9143-8F85B4E5A3EE}" destId="{348E19F5-34F1-4B8D-BE06-17D88C8D91A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DB145-2B53-44C0-B1AE-02F12DD7B1DB}">
      <dsp:nvSpPr>
        <dsp:cNvPr id="0" name=""/>
        <dsp:cNvSpPr/>
      </dsp:nvSpPr>
      <dsp:spPr>
        <a:xfrm>
          <a:off x="0" y="43489"/>
          <a:ext cx="2916195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ФОРМА УВЕДОМЛЕНИЯ О РАСТОРЖЕНИИ ТРУДОВОГО ДОГОВОРА</a:t>
          </a:r>
          <a:endParaRPr lang="ru-RU" sz="1600" kern="1200" dirty="0"/>
        </a:p>
      </dsp:txBody>
      <dsp:txXfrm>
        <a:off x="42950" y="86439"/>
        <a:ext cx="2830295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0B26-819E-410E-BF82-E44517C01B7E}">
      <dsp:nvSpPr>
        <dsp:cNvPr id="0" name=""/>
        <dsp:cNvSpPr/>
      </dsp:nvSpPr>
      <dsp:spPr>
        <a:xfrm>
          <a:off x="0" y="11900"/>
          <a:ext cx="2526427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0" kern="1200" dirty="0" smtClean="0"/>
            <a:t>      СРО</a:t>
          </a:r>
          <a:endParaRPr lang="ru-RU" sz="3800" kern="1200" dirty="0"/>
        </a:p>
      </dsp:txBody>
      <dsp:txXfrm>
        <a:off x="44492" y="56392"/>
        <a:ext cx="2437443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9A76-A553-4BAE-AA31-CB67DD90A025}">
      <dsp:nvSpPr>
        <dsp:cNvPr id="0" name=""/>
        <dsp:cNvSpPr/>
      </dsp:nvSpPr>
      <dsp:spPr>
        <a:xfrm>
          <a:off x="0" y="7557"/>
          <a:ext cx="2069247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/>
            <a:t>НОПРИЗ</a:t>
          </a:r>
          <a:endParaRPr lang="ru-RU" sz="3600" kern="1200" dirty="0"/>
        </a:p>
      </dsp:txBody>
      <dsp:txXfrm>
        <a:off x="42151" y="49708"/>
        <a:ext cx="1984945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3C29-DB4B-40DC-94F2-307D5B5EA07B}">
      <dsp:nvSpPr>
        <dsp:cNvPr id="0" name=""/>
        <dsp:cNvSpPr/>
      </dsp:nvSpPr>
      <dsp:spPr>
        <a:xfrm>
          <a:off x="17" y="770350"/>
          <a:ext cx="2679309" cy="2393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Минстрой РФ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Ростехнадзор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r>
            <a:rPr lang="ru-RU" sz="2100" kern="1200" dirty="0" err="1" smtClean="0"/>
            <a:t>Негосударстенные</a:t>
          </a:r>
          <a:r>
            <a:rPr lang="ru-RU" sz="2100" kern="1200" dirty="0" smtClean="0"/>
            <a:t> экспертизы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r>
            <a:rPr lang="ru-RU" sz="2100" kern="1200" dirty="0" err="1" smtClean="0"/>
            <a:t>Стройнадзор</a:t>
          </a:r>
          <a:r>
            <a:rPr lang="ru-RU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Росатом</a:t>
          </a:r>
          <a:endParaRPr lang="ru-RU" sz="2100" kern="1200" dirty="0"/>
        </a:p>
      </dsp:txBody>
      <dsp:txXfrm>
        <a:off x="17" y="770350"/>
        <a:ext cx="2679309" cy="2393736"/>
      </dsp:txXfrm>
    </dsp:sp>
    <dsp:sp modelId="{555F06A8-81EE-4B65-B0A0-30C3BB7CE8E0}">
      <dsp:nvSpPr>
        <dsp:cNvPr id="0" name=""/>
        <dsp:cNvSpPr/>
      </dsp:nvSpPr>
      <dsp:spPr>
        <a:xfrm>
          <a:off x="4103201" y="0"/>
          <a:ext cx="2674003" cy="3052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Системы НОПРИЗ: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РЕЕСТР НРС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РЕЕСТР ЕРЧ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РЕЙТИНГОВАНИЕ </a:t>
          </a:r>
          <a:endParaRPr lang="ru-RU" sz="2000" kern="1200" dirty="0"/>
        </a:p>
      </dsp:txBody>
      <dsp:txXfrm>
        <a:off x="4103201" y="0"/>
        <a:ext cx="2674003" cy="3052612"/>
      </dsp:txXfrm>
    </dsp:sp>
    <dsp:sp modelId="{E25EBD77-607C-4CC6-A829-43BDFDE3D7FA}">
      <dsp:nvSpPr>
        <dsp:cNvPr id="0" name=""/>
        <dsp:cNvSpPr/>
      </dsp:nvSpPr>
      <dsp:spPr>
        <a:xfrm>
          <a:off x="7858774" y="1475976"/>
          <a:ext cx="2656808" cy="2393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ФНС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ЕГРЗ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СЭЛДОН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7858774" y="1475976"/>
        <a:ext cx="2656808" cy="2393736"/>
      </dsp:txXfrm>
    </dsp:sp>
    <dsp:sp modelId="{117E435C-F6DF-4291-9383-1D3E36B2E43C}">
      <dsp:nvSpPr>
        <dsp:cNvPr id="0" name=""/>
        <dsp:cNvSpPr/>
      </dsp:nvSpPr>
      <dsp:spPr>
        <a:xfrm>
          <a:off x="0" y="0"/>
          <a:ext cx="2710627" cy="557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Главгосэкспертиза</a:t>
          </a:r>
          <a:endParaRPr lang="ru-RU" sz="2100" kern="1200" dirty="0"/>
        </a:p>
      </dsp:txBody>
      <dsp:txXfrm>
        <a:off x="0" y="0"/>
        <a:ext cx="2710627" cy="557980"/>
      </dsp:txXfrm>
    </dsp:sp>
    <dsp:sp modelId="{968BEA7D-3817-4767-B3C5-16126ECAE931}">
      <dsp:nvSpPr>
        <dsp:cNvPr id="0" name=""/>
        <dsp:cNvSpPr/>
      </dsp:nvSpPr>
      <dsp:spPr>
        <a:xfrm>
          <a:off x="3987803" y="4138270"/>
          <a:ext cx="2696664" cy="557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СРО</a:t>
          </a:r>
          <a:endParaRPr lang="ru-RU" sz="2100" kern="1200" dirty="0"/>
        </a:p>
      </dsp:txBody>
      <dsp:txXfrm>
        <a:off x="3987803" y="4138270"/>
        <a:ext cx="2696664" cy="557980"/>
      </dsp:txXfrm>
    </dsp:sp>
    <dsp:sp modelId="{299245EE-EF95-43BC-AC3B-3AF26199F1B8}">
      <dsp:nvSpPr>
        <dsp:cNvPr id="0" name=""/>
        <dsp:cNvSpPr/>
      </dsp:nvSpPr>
      <dsp:spPr>
        <a:xfrm>
          <a:off x="0" y="4102292"/>
          <a:ext cx="2770271" cy="557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ЧЛЕН СРО</a:t>
          </a:r>
          <a:endParaRPr lang="ru-RU" sz="2100" kern="1200" dirty="0"/>
        </a:p>
      </dsp:txBody>
      <dsp:txXfrm>
        <a:off x="0" y="4102292"/>
        <a:ext cx="2770271" cy="557980"/>
      </dsp:txXfrm>
    </dsp:sp>
    <dsp:sp modelId="{BF4D3D79-9AB0-4D29-BCCF-66FF87F1B7E8}">
      <dsp:nvSpPr>
        <dsp:cNvPr id="0" name=""/>
        <dsp:cNvSpPr/>
      </dsp:nvSpPr>
      <dsp:spPr>
        <a:xfrm>
          <a:off x="7818918" y="719647"/>
          <a:ext cx="2696664" cy="557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НОК</a:t>
          </a:r>
          <a:endParaRPr lang="ru-RU" sz="2100" kern="1200" dirty="0"/>
        </a:p>
      </dsp:txBody>
      <dsp:txXfrm>
        <a:off x="7818918" y="719647"/>
        <a:ext cx="2696664" cy="557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3C29-DB4B-40DC-94F2-307D5B5EA07B}">
      <dsp:nvSpPr>
        <dsp:cNvPr id="0" name=""/>
        <dsp:cNvSpPr/>
      </dsp:nvSpPr>
      <dsp:spPr>
        <a:xfrm>
          <a:off x="0" y="0"/>
          <a:ext cx="2379381" cy="189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Минстрой РФ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Ростехнадзор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err="1" smtClean="0"/>
            <a:t>Главгосэкспертиза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err="1" smtClean="0"/>
            <a:t>Негос</a:t>
          </a:r>
          <a:r>
            <a:rPr lang="ru-RU" sz="1500" kern="1200" dirty="0" smtClean="0"/>
            <a:t> экспертизы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dirty="0" err="1" smtClean="0"/>
            <a:t>Стройнадзор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Росатом</a:t>
          </a:r>
          <a:endParaRPr lang="ru-RU" sz="1500" kern="1200" dirty="0"/>
        </a:p>
      </dsp:txBody>
      <dsp:txXfrm>
        <a:off x="0" y="0"/>
        <a:ext cx="2379381" cy="1891575"/>
      </dsp:txXfrm>
    </dsp:sp>
    <dsp:sp modelId="{555F06A8-81EE-4B65-B0A0-30C3BB7CE8E0}">
      <dsp:nvSpPr>
        <dsp:cNvPr id="0" name=""/>
        <dsp:cNvSpPr/>
      </dsp:nvSpPr>
      <dsp:spPr>
        <a:xfrm>
          <a:off x="3935620" y="675856"/>
          <a:ext cx="2936797" cy="3032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ИНФОРМАЦИОННЫЙ ПОРТАЛ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НОПРИЗ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(ЕРЧ,НРС,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Рейтинг,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Оценка)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Все системы синхронизированы между собой</a:t>
          </a:r>
          <a:endParaRPr lang="ru-RU" sz="1600" i="1" kern="1200" dirty="0"/>
        </a:p>
      </dsp:txBody>
      <dsp:txXfrm>
        <a:off x="3935620" y="675856"/>
        <a:ext cx="2936797" cy="3032366"/>
      </dsp:txXfrm>
    </dsp:sp>
    <dsp:sp modelId="{E25EBD77-607C-4CC6-A829-43BDFDE3D7FA}">
      <dsp:nvSpPr>
        <dsp:cNvPr id="0" name=""/>
        <dsp:cNvSpPr/>
      </dsp:nvSpPr>
      <dsp:spPr>
        <a:xfrm>
          <a:off x="8416132" y="0"/>
          <a:ext cx="2099459" cy="189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ФНС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ЕГРЗ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СЭЛДОН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ТАСС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ДРУГИЕ ИСТОЧНИКИ</a:t>
          </a:r>
          <a:endParaRPr lang="ru-RU" sz="1500" kern="1200" dirty="0"/>
        </a:p>
      </dsp:txBody>
      <dsp:txXfrm>
        <a:off x="8416132" y="0"/>
        <a:ext cx="2099459" cy="1891575"/>
      </dsp:txXfrm>
    </dsp:sp>
    <dsp:sp modelId="{117E435C-F6DF-4291-9383-1D3E36B2E43C}">
      <dsp:nvSpPr>
        <dsp:cNvPr id="0" name=""/>
        <dsp:cNvSpPr/>
      </dsp:nvSpPr>
      <dsp:spPr>
        <a:xfrm>
          <a:off x="8362159" y="2837671"/>
          <a:ext cx="2141988" cy="440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НОК</a:t>
          </a:r>
          <a:endParaRPr lang="ru-RU" sz="1500" kern="1200" dirty="0"/>
        </a:p>
      </dsp:txBody>
      <dsp:txXfrm>
        <a:off x="8362159" y="2837671"/>
        <a:ext cx="2141988" cy="440926"/>
      </dsp:txXfrm>
    </dsp:sp>
    <dsp:sp modelId="{9B4754D5-2502-4D20-8662-876520394CFB}">
      <dsp:nvSpPr>
        <dsp:cNvPr id="0" name=""/>
        <dsp:cNvSpPr/>
      </dsp:nvSpPr>
      <dsp:spPr>
        <a:xfrm>
          <a:off x="8334164" y="2170232"/>
          <a:ext cx="2141988" cy="440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РЕЕСТР НАРК</a:t>
          </a:r>
          <a:endParaRPr lang="ru-RU" sz="1500" kern="1200" dirty="0"/>
        </a:p>
      </dsp:txBody>
      <dsp:txXfrm>
        <a:off x="8334164" y="2170232"/>
        <a:ext cx="2141988" cy="440926"/>
      </dsp:txXfrm>
    </dsp:sp>
    <dsp:sp modelId="{968BEA7D-3817-4767-B3C5-16126ECAE931}">
      <dsp:nvSpPr>
        <dsp:cNvPr id="0" name=""/>
        <dsp:cNvSpPr/>
      </dsp:nvSpPr>
      <dsp:spPr>
        <a:xfrm>
          <a:off x="0" y="2070716"/>
          <a:ext cx="2360371" cy="440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СРО</a:t>
          </a:r>
          <a:endParaRPr lang="ru-RU" sz="1500" kern="1200" dirty="0"/>
        </a:p>
      </dsp:txBody>
      <dsp:txXfrm>
        <a:off x="0" y="2070716"/>
        <a:ext cx="2360371" cy="440926"/>
      </dsp:txXfrm>
    </dsp:sp>
    <dsp:sp modelId="{299245EE-EF95-43BC-AC3B-3AF26199F1B8}">
      <dsp:nvSpPr>
        <dsp:cNvPr id="0" name=""/>
        <dsp:cNvSpPr/>
      </dsp:nvSpPr>
      <dsp:spPr>
        <a:xfrm>
          <a:off x="28003" y="2944340"/>
          <a:ext cx="2367622" cy="440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ЧЛЕН СРО</a:t>
          </a:r>
          <a:endParaRPr lang="ru-RU" sz="1500" kern="1200" dirty="0"/>
        </a:p>
      </dsp:txBody>
      <dsp:txXfrm>
        <a:off x="28003" y="2944340"/>
        <a:ext cx="2367622" cy="440926"/>
      </dsp:txXfrm>
    </dsp:sp>
    <dsp:sp modelId="{348E19F5-34F1-4B8D-BE06-17D88C8D91AA}">
      <dsp:nvSpPr>
        <dsp:cNvPr id="0" name=""/>
        <dsp:cNvSpPr/>
      </dsp:nvSpPr>
      <dsp:spPr>
        <a:xfrm>
          <a:off x="28003" y="3397902"/>
          <a:ext cx="2294765" cy="1568040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--Суммы контрактов;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-Специализация контрактов;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-Специалисты НРС;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-Специалисты вне НРС;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-Портфолио</a:t>
          </a:r>
          <a:endParaRPr lang="ru-RU" sz="1100" kern="1200" dirty="0"/>
        </a:p>
      </dsp:txBody>
      <dsp:txXfrm>
        <a:off x="28003" y="3397902"/>
        <a:ext cx="2294765" cy="156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B7DFE5C4-6C9A-44B0-A635-0F12AA768876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1484077E-F8CF-4F5D-8B4B-F26E89D2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8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2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7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9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3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6BFC-DF4B-42D2-82A9-3E8A94095E77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236B-C36B-4890-AA73-98FE9414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6106" y="4372593"/>
            <a:ext cx="573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600" dirty="0">
              <a:solidFill>
                <a:schemeClr val="bg1"/>
              </a:solidFill>
              <a:latin typeface="DIN Pro Medium" panose="020B0604020202020204" charset="0"/>
              <a:cs typeface="DIN Pro Medium" panose="020B0604020202020204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6F7849-F48A-4BAF-A73D-D52E93D8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350286" y="2030409"/>
            <a:ext cx="11330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DIN Pro Medium" panose="020B0604020202020204" charset="0"/>
                <a:cs typeface="DIN Pro Medium" panose="020B0604020202020204" charset="0"/>
              </a:rPr>
              <a:t>Новое законодательство: Федеральный закон № 309-ФЗ от </a:t>
            </a:r>
            <a:r>
              <a:rPr lang="ru-RU" sz="4800" b="1" dirty="0" smtClean="0">
                <a:solidFill>
                  <a:schemeClr val="bg1"/>
                </a:solidFill>
                <a:latin typeface="DIN Pro Medium" panose="020B0604020202020204" charset="0"/>
                <a:cs typeface="DIN Pro Medium" panose="020B0604020202020204" charset="0"/>
              </a:rPr>
              <a:t>31.07.2025 г.</a:t>
            </a:r>
          </a:p>
          <a:p>
            <a:pPr algn="ctr"/>
            <a:r>
              <a:rPr lang="ru-RU" sz="3200" b="1" dirty="0">
                <a:solidFill>
                  <a:srgbClr val="FFFFFF"/>
                </a:solidFill>
              </a:rPr>
              <a:t>Развитие новаций федерального законодательства во внутренних документах НОПРИЗ</a:t>
            </a:r>
            <a:endParaRPr lang="ru-RU" sz="3200" dirty="0">
              <a:solidFill>
                <a:srgbClr val="FFFFFF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DIN Pro Medium" panose="020B0604020202020204" charset="0"/>
                <a:cs typeface="DIN Pro Medium" panose="020B0604020202020204" charset="0"/>
              </a:rPr>
              <a:t> </a:t>
            </a:r>
            <a:endParaRPr lang="en-US" sz="3200" b="1" dirty="0" smtClean="0">
              <a:solidFill>
                <a:srgbClr val="FFFFFF"/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65" y="855381"/>
            <a:ext cx="12117859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</a:rPr>
              <a:t>Перечень правил саморегулирования </a:t>
            </a:r>
            <a:r>
              <a:rPr lang="ru-RU" sz="2400" b="1" dirty="0" smtClean="0">
                <a:solidFill>
                  <a:srgbClr val="0070C0"/>
                </a:solidFill>
              </a:rPr>
              <a:t>(продолжение)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Правила саморегулирования «Порядок применения мер дисциплинарного воздействия в отношении членов саморегулируемой организации».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6. Правила саморегулирования «Порядок проведения саморегулируемой организацией анализа деятельности своих членов на основании информации, представляемой ими в форме отчетов».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Правила саморегулирования «Положение о компенсационном фонде возмещения вреда саморегулируемой организации».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Правила саморегулирования «Положение о компенсационном фонде обеспечения договорных обязательств саморегулируемой организации»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effectLst/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73" y="61614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-297"/>
            <a:ext cx="1203454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6" y="11681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Взаимосвязи информационных систем. Текущая ситуация.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25146"/>
          <a:ext cx="10515600" cy="496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739936" y="5618897"/>
            <a:ext cx="978408" cy="42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071286" y="4589224"/>
            <a:ext cx="341542" cy="896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96649" y="5371416"/>
            <a:ext cx="376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основном односторонние связи, либо отсутствие связей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3803944" y="260462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53068" y="1526148"/>
            <a:ext cx="1216152" cy="442695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7628238" y="2290120"/>
            <a:ext cx="978408" cy="3886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7628238" y="3875632"/>
            <a:ext cx="978408" cy="3886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72" y="6256878"/>
            <a:ext cx="1378055" cy="537122"/>
          </a:xfrm>
          <a:prstGeom prst="rect">
            <a:avLst/>
          </a:prstGeom>
        </p:spPr>
      </p:pic>
      <p:sp>
        <p:nvSpPr>
          <p:cNvPr id="3" name="Умножение 2"/>
          <p:cNvSpPr/>
          <p:nvPr/>
        </p:nvSpPr>
        <p:spPr>
          <a:xfrm>
            <a:off x="5928071" y="2678766"/>
            <a:ext cx="579821" cy="54222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5967984" y="3461360"/>
            <a:ext cx="548145" cy="5092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-297"/>
            <a:ext cx="1203454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2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Взаимосвязи информационных систем. 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Прогноз на 01 марта 2026 года.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25146"/>
          <a:ext cx="10515600" cy="496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4697" y="1306498"/>
            <a:ext cx="96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ЛИЧНЫЕ</a:t>
            </a:r>
            <a:r>
              <a:rPr lang="ru-RU" dirty="0" smtClean="0"/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КАБИНЕТЫ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4756" y="5453496"/>
            <a:ext cx="516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АИС «</a:t>
            </a:r>
            <a:r>
              <a:rPr lang="ru-RU" i="1" dirty="0" err="1" smtClean="0">
                <a:solidFill>
                  <a:srgbClr val="002060"/>
                </a:solidFill>
              </a:rPr>
              <a:t>Рейтингование</a:t>
            </a:r>
            <a:r>
              <a:rPr lang="ru-RU" i="1" dirty="0" smtClean="0">
                <a:solidFill>
                  <a:srgbClr val="002060"/>
                </a:solidFill>
              </a:rPr>
              <a:t>»  трансформируется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информационный портал НОПРИЗ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021" y="1408324"/>
            <a:ext cx="188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АВТОМАТИЗИРОВАННЫЙ 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ОБМЕН ДАННЫМИ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374940" y="1967947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374940" y="2374018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374940" y="2780089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3374940" y="3518897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3374940" y="4386914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7900557" y="1967947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7900557" y="2374017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7900557" y="2780087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7830983" y="3601723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7830983" y="4357541"/>
            <a:ext cx="1216152" cy="3081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72" y="6256878"/>
            <a:ext cx="1378055" cy="537122"/>
          </a:xfrm>
          <a:prstGeom prst="rect">
            <a:avLst/>
          </a:prstGeom>
        </p:spPr>
      </p:pic>
      <p:sp>
        <p:nvSpPr>
          <p:cNvPr id="9" name="Двойная стрелка вверх/вниз 8"/>
          <p:cNvSpPr/>
          <p:nvPr/>
        </p:nvSpPr>
        <p:spPr>
          <a:xfrm>
            <a:off x="1948070" y="3925957"/>
            <a:ext cx="218661" cy="43158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11" y="6253999"/>
            <a:ext cx="1378055" cy="537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7429" y="2678025"/>
            <a:ext cx="6417141" cy="69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DIN Pro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DIN Pro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89" y="4169010"/>
            <a:ext cx="40463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Руководитель аппарата </a:t>
            </a:r>
            <a:endParaRPr lang="ru-RU" sz="2000" dirty="0">
              <a:solidFill>
                <a:srgbClr val="0070C0"/>
              </a:solidFill>
              <a:latin typeface="DIN Pro Medium" panose="020B0604020202020204" charset="0"/>
              <a:cs typeface="DIN Pro Medium" panose="020B060402020202020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Кожуховский Алексей Олегович</a:t>
            </a:r>
          </a:p>
          <a:p>
            <a:endParaRPr lang="en-US" sz="2000" b="1" dirty="0">
              <a:solidFill>
                <a:srgbClr val="0070C0"/>
              </a:solidFill>
              <a:latin typeface="DIN Pro Medium" panose="020B0604020202020204" charset="0"/>
              <a:cs typeface="DIN Pro Medium" panose="020B060402020202020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Заместитель </a:t>
            </a:r>
            <a:r>
              <a:rPr lang="ru-RU" sz="2000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руководителя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аппарата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DIN Pro Medium" panose="020B0604020202020204" charset="0"/>
                <a:cs typeface="DIN Pro Medium" panose="020B0604020202020204" charset="0"/>
              </a:rPr>
              <a:t>Кудров Дмитрий Александрович</a:t>
            </a:r>
            <a:endParaRPr lang="en-US" sz="2000" b="1" dirty="0" smtClean="0">
              <a:solidFill>
                <a:srgbClr val="0070C0"/>
              </a:solidFill>
              <a:latin typeface="DIN Pro Medium" panose="020B0604020202020204" charset="0"/>
              <a:cs typeface="DIN Pro Medium" panose="020B0604020202020204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08378"/>
            <a:ext cx="12117859" cy="61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500" b="1" dirty="0" smtClean="0">
                <a:solidFill>
                  <a:srgbClr val="0070C0"/>
                </a:solidFill>
                <a:latin typeface="DIN Pro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3500" b="1" dirty="0">
                <a:solidFill>
                  <a:srgbClr val="0070C0"/>
                </a:solidFill>
                <a:latin typeface="DIN Pro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№ 309-ФЗ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745" y="967710"/>
            <a:ext cx="11912367" cy="609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Подписан Президентом РФ В. Путиным 31 июля 2025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года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;</a:t>
            </a:r>
            <a:endParaRPr lang="ru-RU" sz="2500" b="1" dirty="0" smtClean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500" dirty="0" smtClean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Вступает в законную силу с 01 марта 2026 года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500" b="1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Усиливает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полномочия Национальных объединений для достижения поставленных целей саморегулирования и повышения эффективности контроля за деятельностью своих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членов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500" b="1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Цели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: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Развитие системы саморегулирования, повышение эффективности контроля за соблюдением принципов  и правил саморегулирования</a:t>
            </a:r>
            <a:endParaRPr lang="en-US" sz="2500" b="1" dirty="0" smtClean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2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41" y="186039"/>
            <a:ext cx="12117859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Нормы предусмотренные Федеральным законом № 309-ФЗ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Членство </a:t>
            </a:r>
            <a:r>
              <a:rPr lang="ru-RU" sz="25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и правила саморегулирования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66054" y="1432413"/>
            <a:ext cx="1353062" cy="17498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3027" y="225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9493" y="3191904"/>
            <a:ext cx="2372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Обязательное членство в СРО для работ по подготовке рабочей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документации</a:t>
            </a:r>
            <a:endParaRPr lang="ru-RU" sz="2000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31990" y="3182296"/>
            <a:ext cx="2821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Введение правил саморегулирования, разрабатываемых Национальными объединениями (согласование с Минстроем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Минэкономразвития РФ)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35825" y="3182296"/>
            <a:ext cx="2380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СРО обязаны утверждать внутренние документы в соответствии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правилами саморегулирования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39199" y="3182296"/>
            <a:ext cx="2430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Уведомление СРО о заключенных договорах подряда и совокупном размере обязательств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125362" y="1424303"/>
            <a:ext cx="3593753" cy="161880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19115" y="1424303"/>
            <a:ext cx="3317793" cy="148365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19116" y="1432413"/>
            <a:ext cx="959709" cy="172036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9514" y="6351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86039"/>
            <a:ext cx="12192000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Нормы предусмотренные Федеральным законом № 309-ФЗ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Контроль и обязанности членов СРО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66054" y="1432413"/>
            <a:ext cx="1353062" cy="17498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3027" y="225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9493" y="3191904"/>
            <a:ext cx="23724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Корректировка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ст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. 55.8 ГрК РФ: Работы только исходя из размера взноса в компенсационный фонд</a:t>
            </a:r>
            <a:endParaRPr lang="ru-RU" sz="2000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91483" y="3182296"/>
            <a:ext cx="246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Уведомление СРО об исках о взыскании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вреда/ущерба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35825" y="3182296"/>
            <a:ext cx="2380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Расширение функций Нацобъединений: Разработка правил, оценка соблюдения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требований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39199" y="3182296"/>
            <a:ext cx="2430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Право Нацобъединений устанавливать требования к специалистам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не в НРС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125362" y="1424303"/>
            <a:ext cx="3593753" cy="161880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19115" y="1424303"/>
            <a:ext cx="3317793" cy="148365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19116" y="1432413"/>
            <a:ext cx="959709" cy="172036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9494" y="6262237"/>
            <a:ext cx="27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5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86039"/>
            <a:ext cx="12192000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Нормы предусмотренные Федеральным законом № 309-ФЗ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Исключение из реестра и полномочия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287426" y="1411642"/>
            <a:ext cx="0" cy="153689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3027" y="225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6307" y="3184787"/>
            <a:ext cx="25247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Новое основание для исключения СРО: Несоответствие количеству членов или размеру компенсационного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фонда   (внесудебно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по заключению Нацобъединения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)</a:t>
            </a:r>
            <a:endParaRPr lang="ru-RU" sz="2000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10115" y="3158574"/>
            <a:ext cx="2463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Учреждения государственной и негосударственной экспертизы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 информируют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Нацобъединение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cs typeface="DIN Pro Medium" panose="020B0604020202020204" charset="0"/>
              </a:rPr>
              <a:t> в случаях, когда ими выданы отрицательные заключения экспертизы проектной документации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46080" y="3191904"/>
            <a:ext cx="2380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Полномочие Минстроя: Направление требований Нацобъединениям для оценки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СРО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3509319" y="1411642"/>
            <a:ext cx="2754836" cy="127389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287426" y="1411642"/>
            <a:ext cx="2677297" cy="140127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7311" y="6262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-297"/>
            <a:ext cx="1203454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9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Уведомление специалистом о расторжении трудового договора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52" y="2338048"/>
            <a:ext cx="8619880" cy="3878762"/>
          </a:xfrm>
        </p:spPr>
      </p:pic>
      <p:sp>
        <p:nvSpPr>
          <p:cNvPr id="6" name="TextBox 5"/>
          <p:cNvSpPr txBox="1"/>
          <p:nvPr/>
        </p:nvSpPr>
        <p:spPr>
          <a:xfrm>
            <a:off x="6318423" y="2480653"/>
            <a:ext cx="224893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Уведомить о расторжении трудового договора</a:t>
            </a:r>
            <a:endParaRPr lang="ru-RU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657599" y="4011827"/>
          <a:ext cx="291619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Двойная стрелка влево/вверх 10"/>
          <p:cNvSpPr/>
          <p:nvPr/>
        </p:nvSpPr>
        <p:spPr>
          <a:xfrm>
            <a:off x="6746791" y="2968767"/>
            <a:ext cx="1392194" cy="177937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72" y="6256878"/>
            <a:ext cx="1378055" cy="537122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/>
          </p:nvPr>
        </p:nvGraphicFramePr>
        <p:xfrm>
          <a:off x="3635476" y="1049439"/>
          <a:ext cx="2526427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9" name="Схема 18"/>
          <p:cNvGraphicFramePr/>
          <p:nvPr>
            <p:extLst/>
          </p:nvPr>
        </p:nvGraphicFramePr>
        <p:xfrm>
          <a:off x="8138984" y="1047248"/>
          <a:ext cx="2069247" cy="91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H="1" flipV="1">
            <a:off x="4992130" y="2039735"/>
            <a:ext cx="1820563" cy="3739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977452" y="2039735"/>
            <a:ext cx="1902937" cy="3739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8423" y="174631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Автоматическое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информирование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41" y="62568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86039"/>
            <a:ext cx="12192000" cy="173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5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Проекты нормативных документов во исполнения Федерального закона № 309-ФЗ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Проект Постановления Правительства</a:t>
            </a:r>
            <a:endParaRPr lang="ru-RU" sz="25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3027" y="225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141" y="2638172"/>
            <a:ext cx="12117859" cy="249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Дополнительные </a:t>
            </a:r>
            <a:r>
              <a:rPr lang="ru-RU" sz="2000" b="1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требования к реестру членов </a:t>
            </a: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СРО.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Дополнения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к сведениям в реестре: Количество специалистов (ГИП, 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ГАП в том числе и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особо опасных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объектов, иных профессий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Сведения о договорах: Количество, размер обязательств (общий, конкурентные, исполненные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Соответствие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правилам 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саморегулирования</a:t>
            </a: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13" y="6262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86039"/>
            <a:ext cx="12192000" cy="131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5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Проекты нормативных документов во исполнения Федерального закона № 309-ФЗ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500" b="1" u="sng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Проект Приказа Минстрой России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3027" y="225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2421" y="2455570"/>
            <a:ext cx="5741773" cy="338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    Порядок </a:t>
            </a:r>
            <a:r>
              <a:rPr lang="ru-RU" sz="2000" b="1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уведомления </a:t>
            </a: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СРО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Уведомление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 договорах подряда (инженерные изыскания, проектирование, строительство, снос) в 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течение 3 рабочих дней.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Расчет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совокупного размера обязательств по конкурентным договорам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Типы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уведомлений: О договорах и размере обязательств.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6834" y="2448702"/>
            <a:ext cx="4588474" cy="368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Детали </a:t>
            </a:r>
            <a:r>
              <a:rPr lang="ru-RU" sz="2000" b="1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порядка </a:t>
            </a:r>
            <a:r>
              <a:rPr lang="ru-RU" sz="2000" b="1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Содержание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уведомления: Сведения о члене, договоре (предмет, размер, допсоглашения, исполнение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Прилагаемые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документы: Копии договоров, актов</a:t>
            </a: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Способы </a:t>
            </a:r>
            <a:r>
              <a:rPr lang="ru-RU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подачи: Лично, почтой, электронно (с ЭП).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267200" y="1405670"/>
            <a:ext cx="1888522" cy="97506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5721" y="1407139"/>
            <a:ext cx="1826743" cy="91537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6562" y="6161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"/>
            <a:ext cx="12192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08378"/>
            <a:ext cx="12117859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Перечень правил саморегулирования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</a:t>
            </a:r>
            <a:r>
              <a:rPr lang="ru-RU" sz="2800" b="1" dirty="0" smtClean="0">
                <a:solidFill>
                  <a:srgbClr val="0070C0"/>
                </a:solidFill>
              </a:rPr>
              <a:t>строительства (Проект Приказа Минстроя РФ)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Pro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11" y="2020183"/>
            <a:ext cx="12117859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саморегулирования «Требования к членству в саморегулируемой организации, в том числе требования к членам саморегулируемой организации».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саморегулирования «Порядок прекращения членства в саморегулируемой организации».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саморегулирования «Положение о специализированных (контрольных и дисциплинарных) органах саморегулируемой организации».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Правила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саморегулирования «Порядок осуществления контроля за соблюдением членами саморегулируемой организации требований стандартов и правил саморегулируемой организации, условий членства в саморегулируемой организации».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161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9742</TotalTime>
  <Words>733</Words>
  <Application>Microsoft Office PowerPoint</Application>
  <PresentationFormat>Широкоэкранный</PresentationFormat>
  <Paragraphs>150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Wingdings</vt:lpstr>
      <vt:lpstr>Arial</vt:lpstr>
      <vt:lpstr>DIN Pro Medium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Уведомление специалистом о расторжении трудового договора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Взаимосвязи информационных систем. Текущая ситуация.</vt:lpstr>
      <vt:lpstr>Взаимосвязи информационных систем.   Прогноз на 01 марта 2026 года.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Muraz</dc:creator>
  <cp:lastModifiedBy>Дмитрий А. Кудров</cp:lastModifiedBy>
  <cp:revision>270</cp:revision>
  <cp:lastPrinted>2022-07-12T06:26:43Z</cp:lastPrinted>
  <dcterms:created xsi:type="dcterms:W3CDTF">2021-04-13T19:02:05Z</dcterms:created>
  <dcterms:modified xsi:type="dcterms:W3CDTF">2025-09-29T13:08:30Z</dcterms:modified>
</cp:coreProperties>
</file>